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13503" r:id="rId6"/>
    <p:sldId id="2002" r:id="rId7"/>
    <p:sldId id="257" r:id="rId8"/>
    <p:sldId id="258" r:id="rId9"/>
    <p:sldId id="13511" r:id="rId10"/>
    <p:sldId id="4550" r:id="rId11"/>
    <p:sldId id="13507" r:id="rId12"/>
    <p:sldId id="261" r:id="rId13"/>
    <p:sldId id="13512" r:id="rId14"/>
    <p:sldId id="13504" r:id="rId15"/>
    <p:sldId id="4255" r:id="rId16"/>
    <p:sldId id="135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  <a:srgbClr val="ED7D31"/>
    <a:srgbClr val="339900"/>
    <a:srgbClr val="68A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919CC-A9F7-4093-B7F4-1FE060FE4EA2}" v="6" dt="2020-03-03T14:41:55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2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LeFever" userId="fd780593-cf77-48c5-9c01-5996cbfd297a" providerId="ADAL" clId="{357919CC-A9F7-4093-B7F4-1FE060FE4EA2}"/>
    <pc:docChg chg="modSld">
      <pc:chgData name="Jodie LeFever" userId="fd780593-cf77-48c5-9c01-5996cbfd297a" providerId="ADAL" clId="{357919CC-A9F7-4093-B7F4-1FE060FE4EA2}" dt="2020-03-03T14:41:55.607" v="6" actId="20577"/>
      <pc:docMkLst>
        <pc:docMk/>
      </pc:docMkLst>
      <pc:sldChg chg="modSp mod">
        <pc:chgData name="Jodie LeFever" userId="fd780593-cf77-48c5-9c01-5996cbfd297a" providerId="ADAL" clId="{357919CC-A9F7-4093-B7F4-1FE060FE4EA2}" dt="2020-03-03T14:41:55.607" v="6" actId="20577"/>
        <pc:sldMkLst>
          <pc:docMk/>
          <pc:sldMk cId="3290862030" sldId="13511"/>
        </pc:sldMkLst>
        <pc:spChg chg="mod">
          <ac:chgData name="Jodie LeFever" userId="fd780593-cf77-48c5-9c01-5996cbfd297a" providerId="ADAL" clId="{357919CC-A9F7-4093-B7F4-1FE060FE4EA2}" dt="2020-03-03T14:41:55.607" v="6" actId="20577"/>
          <ac:spMkLst>
            <pc:docMk/>
            <pc:sldMk cId="3290862030" sldId="13511"/>
            <ac:spMk id="12" creationId="{8DC2EC94-B3B7-4A69-9A6E-A7B5C4B8CAD7}"/>
          </ac:spMkLst>
        </pc:spChg>
        <pc:picChg chg="ord">
          <ac:chgData name="Jodie LeFever" userId="fd780593-cf77-48c5-9c01-5996cbfd297a" providerId="ADAL" clId="{357919CC-A9F7-4093-B7F4-1FE060FE4EA2}" dt="2020-03-03T14:40:09.458" v="0" actId="166"/>
          <ac:picMkLst>
            <pc:docMk/>
            <pc:sldMk cId="3290862030" sldId="13511"/>
            <ac:picMk id="6" creationId="{C2696AE8-9E82-4407-B88D-3B7BA61ADCB2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06T20:38:38.939"/>
    </inkml:context>
    <inkml:brush xml:id="br0">
      <inkml:brushProperty name="width" value="0.35" units="cm"/>
      <inkml:brushProperty name="height" value="0.35" units="cm"/>
      <inkml:brushProperty name="color" value="#0066FF"/>
    </inkml:brush>
  </inkml:definitions>
  <inkml:trace contextRef="#ctx0" brushRef="#br0">36 641 1576 0 0,'0'0'96'0'0,"0"0"1"0"0,0 0 6 0 0,0 0 1 0 0,0 0 41 0 0,0 0 173 0 0,0 0 70 0 0,0 0 17 0 0,0 0 22 0 0,0 0 78 0 0,0 0 36 0 0,0 0 10 0 0,-2 1 15 0 0,0 1-50 0 0,-1 0-1 0 0,1 0 0 0 0,0 0 0 0 0,-1 0 0 0 0,1 0 0 0 0,-1 2-515 0 0,1-2 445 0 0,-9 18 930 0 0,7-12-1346 0 0,5 1 65 0 0,0-8-56 0 0,-1-1 1 0 0,0 1 0 0 0,1 0-1 0 0,-1-1 1 0 0,1 1 0 0 0,-1-1-1 0 0,1 1 1 0 0,-1-1-1 0 0,1 1 1 0 0,0-1 0 0 0,-1 0-1 0 0,1 1 1 0 0,0-1 0 0 0,-1 0-1 0 0,1 1 1 0 0,0-1 0 0 0,-1 0-1 0 0,1 0 1 0 0,0 1 0 0 0,-1-1-1 0 0,1 0 1 0 0,0 0-1 0 0,0 0 1 0 0,-1 0 0 0 0,1 0-1 0 0,0 0-38 0 0,26-7 1626 0 0,-19 4-1432 0 0,-7 3-172 0 0,1-1 1 0 0,0 1-1 0 0,0-1 1 0 0,-1 0-1 0 0,1 0 0 0 0,0 1 1 0 0,-1-1-1 0 0,1 0 1 0 0,-1 0-1 0 0,1-1 1 0 0,-1 1-1 0 0,1 0 1 0 0,0-2-23 0 0,-2 3 7 0 0,1 0 1 0 0,-1-1-1 0 0,0 1 0 0 0,1 0 1 0 0,-1-1-1 0 0,0 1 0 0 0,1 0 1 0 0,-1-1-1 0 0,1 1 0 0 0,-1 0 1 0 0,1 0-1 0 0,-1-1 0 0 0,0 1 1 0 0,1 0-1 0 0,-1 0 0 0 0,1 0 1 0 0,-1 0-1 0 0,1 0 0 0 0,-1 0 1 0 0,1 0-1 0 0,-1 0 1 0 0,1 0-1 0 0,-1 0 0 0 0,1 0 1 0 0,0 0-8 0 0,-1 0 58 0 0,0 0 18 0 0,0 0 44 0 0,8 1 414 0 0,9-2 82 0 0,-15 1-552 0 0,-1 0-11 0 0,6 0-32 0 0,-5 0 39 0 0,-2 0 39 0 0,0 0-22 0 0,2 3 13 0 0,11-5 94 0 0,-9 1-113 0 0,1 1 0 0 0,-1 0 0 0 0,0-1 0 0 0,0 2 0 0 0,0-1 1 0 0,0 0-1 0 0,0 1 0 0 0,0 0 0 0 0,0 0 0 0 0,-1 0-71 0 0,-1 0 119 0 0,-2-1 62 0 0,22 2 382 0 0,-19-1-557 0 0,0 0 0 0 0,0-1 1 0 0,-1 0-1 0 0,1 1 0 0 0,0-1 0 0 0,0 0 1 0 0,-1 0-1 0 0,1-1 0 0 0,0 1 1 0 0,0-1-1 0 0,-1 1 0 0 0,1-1 0 0 0,0 0-6 0 0,-2 1 4 0 0,-1-1-1 0 0,0 1 1 0 0,1 0-1 0 0,-1 0 0 0 0,1-1 1 0 0,-1 1-1 0 0,1 0 1 0 0,-1 0-1 0 0,0 0 0 0 0,1 0 1 0 0,-1 0-1 0 0,1 0 1 0 0,-1 0-1 0 0,1 0 1 0 0,-1 0-1 0 0,1 0 0 0 0,-1 0 1 0 0,1 0-1 0 0,-1 0-3 0 0,21 1 5 0 0,-21-1 5 0 0,1 0-7 0 0,-1 1 0 0 0,1-1 0 0 0,-1 0 0 0 0,0 0 0 0 0,1 0 0 0 0,-1 0 0 0 0,1 0 0 0 0,-1 0 0 0 0,1 0 0 0 0,-1 0-1 0 0,0 0 1 0 0,1 0 0 0 0,-1 0 0 0 0,1 0 0 0 0,-1 0 0 0 0,1-1 0 0 0,-1 1 0 0 0,0 0 0 0 0,1 0 0 0 0,-1 0 0 0 0,1 0-1 0 0,-1-1 1 0 0,0 1 0 0 0,1 0 0 0 0,-1-1 0 0 0,0 1 0 0 0,1 0 0 0 0,-1 0 0 0 0,0-1 0 0 0,0 1 0 0 0,1-1 0 0 0,-1 1-1 0 0,0 0-2 0 0,1-1 91 0 0,0 1-32 0 0,4-1-49 0 0,4-1-10 0 0,1 1 144 0 0,-7 3 6 0 0,16 0-53 0 0,8-2 115 0 0,16-3-212 0 0,-38 1 21 0 0,-2 1 29 0 0,-1 0 1 0 0,1 1-1 0 0,-1-1 1 0 0,1 1-1 0 0,0-1 0 0 0,-1 1 1 0 0,1 0-1 0 0,0 0 1 0 0,0 0-51 0 0,8-4 175 0 0,-11 3-158 0 0,1 1 0 0 0,0-1 0 0 0,-1 1 0 0 0,1 0 0 0 0,0-1-1 0 0,0 1 1 0 0,0 0 0 0 0,-1-1 0 0 0,1 1 0 0 0,0 0 0 0 0,0 0 0 0 0,0 0 0 0 0,0-1 0 0 0,0 1-17 0 0,4 1 1 0 0,20-6-204 0 0,-16 4 219 0 0,-7 1 70 0 0,-2 0 36 0 0,6-4 113 0 0,0 3-203 0 0,-2 0 11 0 0,-4 1-43 0 0,1-1 1 0 0,0 1-1 0 0,-1 0 1 0 0,1-1-1 0 0,0 1 1 0 0,-1 0-1 0 0,1 0 1 0 0,0-1-1 0 0,0 1 1 0 0,-1 0 0 0 0,1 0-1 0 0,0 0 1 0 0,0 0-1 0 0,-1 0 1 0 0,1 0-1 0 0,0 0 1 0 0,0 0-1 0 0,-1 0 1 0 0,1 0-1 0 0,0 1 1 0 0,0-1-1 0 0,0 0 0 0 0,-1 1 0 0 0,1-1 0 0 0,0 0 0 0 0,0 0 0 0 0,-1 0 0 0 0,1 1 0 0 0,0-1 0 0 0,0 0 0 0 0,-1 0 0 0 0,1 0 0 0 0,0 0 0 0 0,0 0 0 0 0,-1 0 0 0 0,1-1 0 0 0,0 1 0 0 0,-1 0 0 0 0,1 0 0 0 0,0 0 0 0 0,0-1 0 0 0,-1 1-1 0 0,1 0 1 0 0,0-1 0 0 0,0 1 0 0 0,1-2 0 0 0,-1 0 0 0 0,17-2 11 0 0,-9 4 46 0 0,-6-1 13 0 0,-3 0-70 0 0,0 1 1 0 0,1 0 0 0 0,-1-1 0 0 0,0 1-1 0 0,1-1 1 0 0,-1 1 0 0 0,1 0-1 0 0,-1-1 1 0 0,0 1 0 0 0,1 0 0 0 0,-1 0-1 0 0,1-1 1 0 0,-1 1 0 0 0,1 0 0 0 0,-1 0-1 0 0,1 0 1 0 0,-1 0 0 0 0,1-1-1 0 0,-1 1 1 0 0,1 0 0 0 0,-1 0 0 0 0,1 0-1 0 0,-1 0 1 0 0,1 0 0 0 0,-1 0-1 0 0,1 0 0 0 0,2 1 8 0 0,24-9 212 0 0,-18 8-220 0 0,1 1 11 0 0,-3-5 32 0 0,2 6-33 0 0,-7-1 22 0 0,18-1 0 0 0,-18 0-29 0 0,1 0-7 0 0,6-6 80 0 0,2 0-22 0 0,-8 7-57 0 0,-1-1 5 0 0,2-1 42 0 0,0 0-1 0 0,0 0 1 0 0,0 0-1 0 0,0-1 1 0 0,0 0-1 0 0,0 1 0 0 0,3-3-43 0 0,0 0 28 0 0,2 4 31 0 0,2 0-4 0 0,3 0-44 0 0,-12 0-11 0 0,9-5-1 0 0,-1 5 1 0 0,-1 0 0 0 0,-2-1 11 0 0,-4-1 8 0 0,0 1 0 0 0,1 0 0 0 0,-1 0 0 0 0,0 0 1 0 0,1 0-1 0 0,-1 1 0 0 0,0-1 0 0 0,1 1 0 0 0,0 0-19 0 0,2 0 39 0 0,-4-1 14 0 0,3-3-28 0 0,-4 4 0 0 0,0-1-1 0 0,0 1 1 0 0,0-1 0 0 0,0 1-1 0 0,0 0 1 0 0,0-1-1 0 0,0 1 1 0 0,0 0 0 0 0,0 0-1 0 0,0 0 1 0 0,0 0-1 0 0,0 0 1 0 0,0 0-1 0 0,0 0 1 0 0,0 0 0 0 0,0 0-1 0 0,1 0 1 0 0,-1 0-1 0 0,0 1-24 0 0,8 1 153 0 0,22-6-177 0 0,-30 4 32 0 0,0 0 0 0 0,0 0 0 0 0,0 0-1 0 0,0 0 1 0 0,0 0 0 0 0,0 0-1 0 0,0-1 1 0 0,0 1 0 0 0,0 0 0 0 0,0-1-1 0 0,0 1 1 0 0,0-1 0 0 0,0 1-8 0 0,5-2 174 0 0,0 1-161 0 0,0-3-13 0 0,3 1 0 0 0,1 2 0 0 0,-9 1 0 0 0,-1 0 0 0 0,1 0 0 0 0,-1 0 0 0 0,1 0 0 0 0,-1 0 0 0 0,1 0 0 0 0,0 0 0 0 0,-1 0 0 0 0,1 0 0 0 0,-1 0 0 0 0,1 0 0 0 0,-1 0 0 0 0,1-1 0 0 0,0 1 0 0 0,-1 0 0 0 0,1 0 0 0 0,-1-1 0 0 0,1 1 0 0 0,-1 0 0 0 0,0-1 0 0 0,1 1 0 0 0,-1-1 0 0 0,1 1 0 0 0,-1 0 0 0 0,1-1 0 0 0,-1 0 0 0 0,0 1 0 0 0,1 0 0 0 0,-1-1 0 0 0,1 1 0 0 0,-1-1 0 0 0,0 1 0 0 0,1 0 0 0 0,-1-1 0 0 0,1 1 0 0 0,-1 0 0 0 0,1 0 0 0 0,-1-1 0 0 0,1 1 0 0 0,-1 0 0 0 0,1 0 0 0 0,0 0 0 0 0,-1 0 0 0 0,1-1 0 0 0,-1 1 0 0 0,1 0 0 0 0,-1 0 0 0 0,1 0 0 0 0,0 0 0 0 0,-1 0 0 0 0,1 1 0 0 0,0-1 0 0 0,-1 0 0 0 0,1 0 0 0 0,0 0 0 0 0,0 0 0 0 0,-1 0 0 0 0,1 0 0 0 0,0 0 0 0 0,-1 0 0 0 0,1 0 0 0 0,0-1 0 0 0,0 1 0 0 0,-1 0 0 0 0,1 0 0 0 0,0-1 0 0 0,-1 1 0 0 0,1 0 0 0 0,-1-1 0 0 0,1 1 0 0 0,28-14 0 0 0,-14 7 126 0 0,-3 5-91 0 0,-12 2-30 0 0,12-5 29 0 0,-8 4-34 0 0,-1 0 0 0 0,1 0 0 0 0,-1 0 0 0 0,1 1 0 0 0,-1-1 0 0 0,1 1 0 0 0,3 0 0 0 0,-6 0 2 0 0,-1 1 0 0 0,1-1 0 0 0,0 0-1 0 0,0 0 1 0 0,0 0 0 0 0,0 0 0 0 0,0 1 0 0 0,0-1-1 0 0,0 0 1 0 0,0 0 0 0 0,0-1 0 0 0,0 1-1 0 0,0 0 1 0 0,0 0 0 0 0,-1 0 0 0 0,1-1 0 0 0,0 1-1 0 0,0 0 1 0 0,0-1 0 0 0,0 1 0 0 0,0-1 0 0 0,-1 1-1 0 0,1-1 1 0 0,0 1 0 0 0,0-1 0 0 0,0 0-2 0 0,8-5 28 0 0,-7 5-16 0 0,-1 0-9 0 0,-1 1 0 0 0,1 0-1 0 0,-1-1 1 0 0,1 1 0 0 0,0 0-1 0 0,-1 0 1 0 0,1-1 0 0 0,-1 1-1 0 0,1 0 1 0 0,0 0 0 0 0,-1 0-1 0 0,1 0 1 0 0,0 0-1 0 0,0 0 1 0 0,-1 0 0 0 0,1 0-1 0 0,0 0 1 0 0,-1 0 0 0 0,1 0-1 0 0,0 0-2 0 0,0 0 12 0 0,0 1-10 0 0,-1-1 1 0 0,1 0-1 0 0,-1 0 1 0 0,1 0-1 0 0,-1 0 1 0 0,1 0-1 0 0,-1 0 1 0 0,1 0-1 0 0,-1 0 1 0 0,1 0-1 0 0,-1 0 1 0 0,1-1 0 0 0,-1 1-1 0 0,1 0 1 0 0,-1 0-1 0 0,1 0 1 0 0,-1 0-1 0 0,1-1 1 0 0,-1 1-1 0 0,1 0 1 0 0,-1-1-1 0 0,1 1 1 0 0,-1 0-1 0 0,1-1-2 0 0,4-4 62 0 0,-4 5-62 0 0,-1 0 0 0 0,0 0 0 0 0,1-1 0 0 0,-1 1 0 0 0,0 0 1 0 0,1 0-1 0 0,-1 0 0 0 0,0 0 0 0 0,1-1 0 0 0,-1 1 1 0 0,1 0-1 0 0,-1 0 0 0 0,0 0 0 0 0,1 0 0 0 0,-1 0 0 0 0,1 0 1 0 0,-1 0-1 0 0,0 0 0 0 0,1 0 0 0 0,-1 0 0 0 0,1 0 0 0 0,-1 1 1 0 0,0-1-1 0 0,1 0 0 0 0,25 0 120 0 0,-10-4-110 0 0,-12 3-1 0 0,0 0 0 0 0,0 1 0 0 0,0-1 0 0 0,1 1 0 0 0,-1 0-1 0 0,1 0-8 0 0,10-1 67 0 0,-13 1-7 0 0,3 4-46 0 0,-4-4-13 0 0,19-1-4 0 0,6 1 3 0 0,-16-1 0 0 0,0-1 0 0 0,16-3 728 0 0,-22 4-695 0 0,0 1 1 0 0,0-1-1 0 0,0 1 0 0 0,0 0 0 0 0,0 0 0 0 0,0 0 0 0 0,0 0 0 0 0,1 1-33 0 0,4-1 23 0 0,2 0-23 0 0,-2-1 0 0 0,-2-2 0 0 0,3 2 0 0 0,16-3 156 0 0,-22 5-112 0 0,1-4 12 0 0,-3 1-48 0 0,8 2-8 0 0,-5 2-1 0 0,1-1 1 0 0,-1 0-1 0 0,0-1 0 0 0,1 1 0 0 0,-1-1 0 0 0,3 0 1 0 0,-6 0-8 0 0,-1 0 3 0 0,0 0 1 0 0,0 0-1 0 0,0 0 1 0 0,0 0-1 0 0,0 0 1 0 0,1 0-1 0 0,-1 0 1 0 0,0 0-1 0 0,0 0 1 0 0,0 0-1 0 0,0 0 1 0 0,0-1-1 0 0,0 1 1 0 0,0-1-1 0 0,0 1 1 0 0,0 0-1 0 0,0-1 5 0 0,0 0 5 0 0,0 1-1 0 0,-1 0 1 0 0,1-1-1 0 0,0 1 1 0 0,0 0-1 0 0,0-1 1 0 0,0 1-1 0 0,0 0 1 0 0,0 0-1 0 0,0 0 1 0 0,0 0-1 0 0,-1 0 1 0 0,1 0-1 0 0,0 0 1 0 0,0 0-1 0 0,0 0 1 0 0,1 0-5 0 0,29-3 131 0 0,-19 2-121 0 0,-9-1-9 0 0,0 0-2 0 0,10 2 1 0 0,13 4 0 0 0,-17-4 0 0 0,-6-1 0 0 0,11-7 0 0 0,3 0 0 0 0,-8 7 0 0 0,5 0 0 0 0,-2-4 0 0 0,-5 2 0 0 0,3-1 2 0 0,-8 6-5 0 0,-2-2 4 0 0,0 0 0 0 0,0 1 1 0 0,0-1-1 0 0,1 0 0 0 0,-1 0 1 0 0,0 0-1 0 0,0 0 0 0 0,0 0 1 0 0,0 0-1 0 0,0 0 0 0 0,0 0 1 0 0,0 0-1 0 0,0 0 0 0 0,0 0 1 0 0,0 0-1 0 0,0 1 0 0 0,0-1 1 0 0,0 0-1 0 0,0 0 0 0 0,0 0 1 0 0,0 0-1 0 0,0 0 0 0 0,0 0 1 0 0,0 0-1 0 0,0 0 0 0 0,1 0 1 0 0,-1 0-1 0 0,0 0 0 0 0,0 0 1 0 0,0 0-1 0 0,0 0 0 0 0,0 0 1 0 0,0 0-1 0 0,0 0 0 0 0,0 0 1 0 0,0 0-1 0 0,0 0 0 0 0,0 0 1 0 0,0 0-1 0 0,1 0 0 0 0,-1 0 1 0 0,0 0-1 0 0,0 0 0 0 0,0 0 1 0 0,0 0-1 0 0,0 0 0 0 0,0 0 1 0 0,0 0-1 0 0,0 0 1 0 0,0 0-1 0 0,0 0 0 0 0,0 0 1 0 0,0 0-1 0 0,1 0 0 0 0,-1 0 1 0 0,0-1-1 0 0,0 1 0 0 0,0 0 1 0 0,0 0-1 0 0,0 0 0 0 0,0 0-1 0 0,1-2 13 0 0,15-5 70 0 0,-9 6-56 0 0,-6 2-23 0 0,1-1 0 0 0,-1 0 0 0 0,1 0-1 0 0,0 0 1 0 0,-1 0 0 0 0,1 0 0 0 0,-1 0 0 0 0,1-1 0 0 0,-1 1 0 0 0,1-1-1 0 0,-1 1 1 0 0,1-1 0 0 0,-1 1 0 0 0,1-1-4 0 0,11-5-1 0 0,-10 4 1 0 0,0 0 0 0 0,11-1 0 0 0,-10 2 0 0 0,0 1 0 0 0,-1 0 0 0 0,1-1 0 0 0,-1 0 0 0 0,1 0 0 0 0,-1 0 0 0 0,1 0 0 0 0,-1-1 0 0 0,0 1 0 0 0,3-2 0 0 0,-6 2 0 0 0,1 1 0 0 0,-1 0 0 0 0,1-1 0 0 0,0 1 0 0 0,-1 0 0 0 0,1 0 0 0 0,-1-1 0 0 0,1 1 0 0 0,0 0 0 0 0,-1 0 0 0 0,1 0 0 0 0,0 0 0 0 0,-1 0 0 0 0,1 0 0 0 0,0 0 0 0 0,-1 0 0 0 0,1 0 0 0 0,0 0 0 0 0,35 0 16 0 0,-36 0-11 0 0,0 0 0 0 0,1 0-1 0 0,-1 1 1 0 0,0-1 0 0 0,1 0 0 0 0,-1 0-1 0 0,1 0 1 0 0,-1 0 0 0 0,0 0 0 0 0,1 0-1 0 0,-1 0 1 0 0,1 0 0 0 0,-1 0 0 0 0,0-1-1 0 0,1 1 1 0 0,-1 0 0 0 0,0 0 0 0 0,1 0-1 0 0,-1 0 1 0 0,0 0 0 0 0,1-1 0 0 0,-1 1-1 0 0,0 0 1 0 0,1 0 0 0 0,-1-1 0 0 0,0 1-1 0 0,1 0 1 0 0,-1-1-5 0 0,0 1 1 0 0,1 0 0 0 0,-1 0 0 0 0,0-1 0 0 0,0 1 0 0 0,1 0 0 0 0,-1 0 0 0 0,0-1 0 0 0,1 1 0 0 0,-1 0 0 0 0,0 0 0 0 0,1 0 0 0 0,-1 0 0 0 0,1-1 0 0 0,-1 1 0 0 0,0 0 0 0 0,1 0 0 0 0,-1 0 0 0 0,0 0 0 0 0,1 0 0 0 0,-1 0 0 0 0,1 0-1 0 0,-1 0 1 0 0,0 0 0 0 0,1 0 0 0 0,-1 0 0 0 0,1 0 0 0 0,-1 1 0 0 0,1-1-1 0 0,11 4-73 0 0,-10-4 72 0 0,-1 1 1 0 0,0 0 0 0 0,1-1-1 0 0,-1 1 1 0 0,0-1 0 0 0,1 0-1 0 0,-1 1 1 0 0,0-1 0 0 0,1 0-1 0 0,-1 0 1 0 0,1 0 0 0 0,-1 0-1 0 0,1 0 1 0 0,-1 0 0 0 0,0 0-1 0 0,1 0 1 0 0,-1-1 0 0 0,1 1 0 0 0,-1-1-1 0 0,0 1 1 0 0,36-7 150 0 0,-36 7-150 0 0,0 0 0 0 0,-1 0 1 0 0,1 0-1 0 0,0 0 1 0 0,-1 0-1 0 0,1 0 1 0 0,0 0-1 0 0,-1 0 0 0 0,1-1 1 0 0,0 1-1 0 0,-1 0 1 0 0,1-1-1 0 0,0 1 1 0 0,-1 0-1 0 0,1-1 0 0 0,-1 1 1 0 0,1 0-1 0 0,0-1 1 0 0,-1 1-1 0 0,1-1 1 0 0,-1 1-1 0 0,0-1 0 0 0,1 0 1 0 0,-1 1-1 0 0,1-1 1 0 0,-1 0-1 0 0,0 1 0 0 0,0 0 0 0 0,0 0 0 0 0,0 0 0 0 0,0-1 0 0 0,1 1 0 0 0,-1 0 0 0 0,0 0 0 0 0,0 0 0 0 0,0 0 0 0 0,0 0 0 0 0,0 0 0 0 0,0-1 0 0 0,0 1-1 0 0,0 0 1 0 0,1 0 0 0 0,-1 0 0 0 0,0 0 0 0 0,0 0 0 0 0,0 0 0 0 0,0 0 0 0 0,0 0 0 0 0,1 0 0 0 0,-1 0 0 0 0,0-1 0 0 0,0 1 0 0 0,0 0 0 0 0,0 0 0 0 0,0 0 0 0 0,1 0 0 0 0,-1 0 0 0 0,0 0 0 0 0,0 0 0 0 0,0 0 0 0 0,0 0 0 0 0,1 0 0 0 0,-1 0 0 0 0,0 1 0 0 0,0-1 0 0 0,9 0 0 0 0,-7 0 0 0 0,-1 1 0 0 0,1-1 0 0 0,0 0 0 0 0,0 0 0 0 0,0 0 0 0 0,0-1 0 0 0,0 1 0 0 0,-1 0 0 0 0,1-1 0 0 0,0 1 0 0 0,0-1 0 0 0,-1 0 0 0 0,2 0 0 0 0,4-4 0 0 0,2 7 0 0 0,-7-1 0 0 0,0-1 0 0 0,0 1 0 0 0,0-1 0 0 0,0 0 0 0 0,1 0 0 0 0,-1 0 0 0 0,0 0 0 0 0,0 0 0 0 0,0-1 0 0 0,0 1 0 0 0,2-1 0 0 0,25-3 0 0 0,2 0 54 0 0,-29 3-49 0 0,0 1 0 0 0,0-1 0 0 0,0 1 0 0 0,0-1 1 0 0,0 1-1 0 0,0 0 0 0 0,1 0 0 0 0,-1 0 0 0 0,0 0 1 0 0,2 1-6 0 0,8 0 97 0 0,-11-2-54 0 0,1 1-41 0 0,-2-1-2 0 0,0 1 0 0 0,0 0 1 0 0,1-1-1 0 0,-1 1 1 0 0,0 0-1 0 0,1 0 0 0 0,-1-1 1 0 0,0 1-1 0 0,1 0 0 0 0,-1 0 1 0 0,0 0-1 0 0,1 0 0 0 0,-1-1 1 0 0,0 1-1 0 0,1 0 1 0 0,-1 0-1 0 0,1 0 0 0 0,-1 0 1 0 0,0 0-1 0 0,1 0 0 0 0,-1 0 1 0 0,1 0-1 0 0,-1 0 1 0 0,1 0-1 0 0,13 1-1 0 0,-12 0 1 0 0,1 0 0 0 0,7-3 0 0 0,-8 0 0 0 0,1 0 0 0 0,9 1 0 0 0,16-7 54 0 0,-27 9-46 0 0,11 5 48 0 0,-10-5-56 0 0,1-1 1 0 0,-1 0 0 0 0,0 0-1 0 0,0 0 1 0 0,1 0 0 0 0,-1 0-1 0 0,0 0 1 0 0,0-1 0 0 0,0 1 0 0 0,1-1-1 0 0,-1 1 1 0 0,0-1 0 0 0,0 0-1 0 0,1 0 0 0 0,4-2 1 0 0,-7 3-1 0 0,1 0 0 0 0,-1-1 0 0 0,0 1 0 0 0,1 0 0 0 0,-1 0 0 0 0,0 0 0 0 0,1 0 0 0 0,-1-1 0 0 0,1 1 0 0 0,-1 0 0 0 0,0 0 0 0 0,1 0 0 0 0,-1 0 0 0 0,0 0 0 0 0,1 0 0 0 0,-1 0 0 0 0,1 0 0 0 0,-1 0 0 0 0,0 0 0 0 0,1 0 0 0 0,-1 0-1 0 0,0 0 1 0 0,1 1 0 0 0,-1-1 0 0 0,1 0 0 0 0,-1 0 0 0 0,0 0 0 0 0,1 1 1 0 0,-1-1-1 0 0,1 0 1 0 0,-1 0-1 0 0,0 0 0 0 0,1 0 1 0 0,-1 1-1 0 0,1-1 1 0 0,-1 0-1 0 0,1 0 1 0 0,-1 0-1 0 0,0 0 0 0 0,1 0 1 0 0,-1 0-1 0 0,1 0 1 0 0,-1 0-1 0 0,1 0 1 0 0,-1 0-1 0 0,0-1 0 0 0,1 1 1 0 0,-1 0-1 0 0,1 0 1 0 0,-1 0-1 0 0,0 0 1 0 0,1-1-1 0 0,-1 1 0 0 0,1 0 1 0 0,-1 0-1 0 0,26-8 107 0 0,-16 8-97 0 0,18 6 333 0 0,-4-4-399 0 0,6-5-89 0 0,-21 6 102 0 0,-8-3 47 0 0,0 0 1 0 0,0 1-1 0 0,-1-1 0 0 0,1 0 1 0 0,0 1-1 0 0,0-1 1 0 0,0 0-1 0 0,0 0 0 0 0,0 0 1 0 0,-1 0-1 0 0,1 0 1 0 0,0 0-1 0 0,0 0 0 0 0,0 0 1 0 0,0 0-1 0 0,0 0 1 0 0,-1 0-1 0 0,1-1 0 0 0,0 1-4 0 0,2-1 36 0 0,6-1 261 0 0,-8 1-293 0 0,-1 1 0 0 0,0 0 0 0 0,1 0 0 0 0,-1-1 0 0 0,0 1 0 0 0,1 0 0 0 0,-1 0 0 0 0,0 0-1 0 0,1 0 1 0 0,-1 0 0 0 0,0 0 0 0 0,1 0 0 0 0,-1 0 0 0 0,1 0 0 0 0,-1 0 0 0 0,0 0 0 0 0,1 0 0 0 0,-1 0 0 0 0,1 0 0 0 0,-1 0 0 0 0,0 0 0 0 0,1 0-4 0 0,3 2 25 0 0,1 0-23 0 0,12-6-7 0 0,-13 4-27 0 0,0 1 0 0 0,1-1 0 0 0,-1 1 0 0 0,0 0 0 0 0,0 0 0 0 0,0 0 0 0 0,0 0 0 0 0,-1 1 0 0 0,1 0 0 0 0,1 0 32 0 0,-2 0-99 0 0,-2-2 63 0 0,11-1 57 0 0,-10 1 52 0 0,0 0 42 0 0,16 0 94 0 0,-14 0-231 0 0,1 0 0 0 0,-1 0 0 0 0,0 0-1 0 0,1-1 1 0 0,-1 0 0 0 0,0 1 0 0 0,3-2 22 0 0,-5 1 28 0 0,0 1-6 0 0,13 0 111 0 0,-1 0-132 0 0,1-2-1 0 0,7 0 0 0 0,-12-2-84 0 0,-9 4 76 0 0,-1-1 0 0 0,1 1-1 0 0,0 0 1 0 0,0 0 0 0 0,-1-1 0 0 0,1 1 0 0 0,0 0-1 0 0,0 0 1 0 0,0 0 0 0 0,-1 0 0 0 0,1 0-1 0 0,0 0 1 0 0,0 0 0 0 0,-1 0 0 0 0,1 0-1 0 0,0 0 1 0 0,0 1 8 0 0,2-1 2 0 0,3 0-5 0 0,21-8 20 0 0,-21 7 65 0 0,-3 0-83 0 0,-1 0 1 0 0,0 0-1 0 0,0 1 1 0 0,0-1 0 0 0,1 1-1 0 0,-1-1 1 0 0,0 1-1 0 0,0 0 1 0 0,1 0-1 0 0,-1 0 1 0 0,0 0 0 0 0,1 1-1 0 0,-1-1 1 0 0,0 0-1 0 0,0 1 1 0 0,1 0-1 0 0,-1 0 1 0 0,0-1 0 0 0,0 1 0 0 0,-1 0 7 0 0,0-1-1 0 0,0 1 1 0 0,0-1 0 0 0,0 0 0 0 0,0 1 0 0 0,0-1 0 0 0,0 0 0 0 0,0 0 0 0 0,0 0 0 0 0,0 0 0 0 0,0 0 0 0 0,1 0 0 0 0,-1 0 0 0 0,0 0 0 0 0,0-1 0 0 0,0 1 0 0 0,0 0-7 0 0,10-2-21 0 0,-6 0-17 0 0,-4 2 37 0 0,-1 0 0 0 0,0-1 0 0 0,1 1 0 0 0,-1 0 0 0 0,1-1 0 0 0,-1 1 0 0 0,0 0-1 0 0,1 0 1 0 0,-1 0 0 0 0,1-1 0 0 0,-1 1 0 0 0,1 0 0 0 0,-1 0 0 0 0,0 0 0 0 0,1 0-1 0 0,-1 0 1 0 0,1 0 0 0 0,-1 0 0 0 0,1 0 0 0 0,-1 0 0 0 0,1 0 0 0 0,-1 0 0 0 0,1 0-1 0 0,-1 0 1 0 0,1 0 0 0 0,-1 0 1 0 0,13 1 0 0 0,-12 0 0 0 0,2 2 0 0 0,17 3 0 0 0,-17-5 0 0 0,-1-1 0 0 0,1 1 0 0 0,-1-1 0 0 0,0 1 0 0 0,1 0 0 0 0,-1 0 0 0 0,0 0 0 0 0,1 0 0 0 0,-1 1 0 0 0,5 1 0 0 0,3 0 0 0 0,0-3 0 0 0,-7 0 0 0 0,-1 0 0 0 0,1 0 0 0 0,-1 0 0 0 0,0 0 0 0 0,1 0 0 0 0,-1 1 0 0 0,0-1 0 0 0,1 1 0 0 0,0 0 0 0 0,9 5 0 0 0,7 0 0 0 0,-16-5 0 0 0,0-1 0 0 0,-1 1 0 0 0,1 0 0 0 0,-1 0 0 0 0,0 0 0 0 0,1 0 0 0 0,-1 0 0 0 0,1 0 0 0 0,-1 1 0 0 0,0-1 0 0 0,2 3 0 0 0,-3-3 0 0 0,0-1 0 0 0,-1 1 0 0 0,0-1 0 0 0,0 0 0 0 0,1 1 0 0 0,-1-1 0 0 0,0 1 0 0 0,1-1 0 0 0,-1 0 0 0 0,0 0 0 0 0,1 1 0 0 0,-1-1 0 0 0,0 0 0 0 0,1 0 0 0 0,-1 1 0 0 0,0-1 0 0 0,1 0 0 0 0,-1 0 0 0 0,1 0 0 0 0,-1 1 0 0 0,1-1 0 0 0,-1 0 0 0 0,0 0 0 0 0,1 0 0 0 0,-1 0 0 0 0,1 0 0 0 0,-1 0 0 0 0,1 0 0 0 0,-1 0 0 0 0,1 0 0 0 0,12-2 0 0 0,-4 2 6 0 0,15 3 42 0 0,-20-2-47 0 0,-1 0 1 0 0,1-1 0 0 0,0 0 0 0 0,-1 0 0 0 0,1 0 0 0 0,0 0 0 0 0,1-1-2 0 0,10 2-3 0 0,-12-1 3 0 0,-1 1 0 0 0,1-1 0 0 0,-1 1 0 0 0,0-1 0 0 0,1 0 0 0 0,-1 0 0 0 0,1 0 0 0 0,-1 0 0 0 0,0 0 0 0 0,1 0 0 0 0,-1-1 0 0 0,1 1 0 0 0,0-1 0 0 0,19-1 0 0 0,14 0 0 0 0,-10 1 0 0 0,-16 2-1 0 0,-8-1 2 0 0,0 0 0 0 0,0 0-1 0 0,0 1 1 0 0,0-1 0 0 0,0 0 0 0 0,0-1 0 0 0,0 1-1 0 0,0 0 1 0 0,0-1 0 0 0,0 1 0 0 0,0-1 0 0 0,0 1-1 0 0,0-1 1 0 0,-1 0 0 0 0,1 0-1 0 0,-1 1 4 0 0,1-1 0 0 0,-1 1 0 0 0,0-1-1 0 0,0 1 1 0 0,0 0 0 0 0,0 0 0 0 0,1 0 0 0 0,-1 0 0 0 0,0 0 0 0 0,0 0 0 0 0,1 0 0 0 0,-1 0 0 0 0,1 1-4 0 0,3-1 2 0 0,66 9-2 0 0,-60-9-11 0 0,5 0-14 0 0,-1 0-1 0 0,1 1 0 0 0,9 2 26 0 0,-21-2-6 0 0,0-1 0 0 0,0 0 0 0 0,0 0 0 0 0,0 0 0 0 0,0 0 0 0 0,0-1 0 0 0,0 1 0 0 0,2-2 6 0 0,-2 1-2 0 0,0 0 0 0 0,-1 1 0 0 0,1-1 1 0 0,-1 1-1 0 0,1 0 0 0 0,0 0 1 0 0,-1 0-1 0 0,1 1 0 0 0,2 0 2 0 0,3 1 0 0 0,-7-1 0 0 0,0 0 0 0 0,0-1 0 0 0,0 1 0 0 0,0-1 0 0 0,0 0 0 0 0,0 1 0 0 0,1-1 0 0 0,-1 0 0 0 0,0 0 0 0 0,0 0 0 0 0,0-1 0 0 0,1 1 0 0 0,4-1 0 0 0,0 1 0 0 0,1 0 0 0 0,-1 0 0 0 0,0 0 0 0 0,0 1 0 0 0,1 0 0 0 0,-1 0 0 0 0,0 1 0 0 0,0 0 0 0 0,0 1 0 0 0,3 1 0 0 0,-9-4 0 0 0,1 1 0 0 0,-1 0 0 0 0,1 0 0 0 0,-1-1 0 0 0,1 1 0 0 0,-1-1 0 0 0,1 1 0 0 0,-1-1 0 0 0,1 0 0 0 0,-1 0 0 0 0,1 1 0 0 0,0-1 0 0 0,-1 0 0 0 0,1 0 0 0 0,-1-1 0 0 0,1 1 0 0 0,0 0 0 0 0,0-1 0 0 0,0 1 0 0 0,0 0 0 0 0,0 0 0 0 0,-1 0 0 0 0,1 1 0 0 0,0-1 0 0 0,0 0 0 0 0,0 1 0 0 0,0-1 0 0 0,0 1 0 0 0,-1 0 0 0 0,1-1 0 0 0,0 1 0 0 0,-1 0 0 0 0,1 0 0 0 0,1 1 0 0 0,-1-1 0 0 0,-1 0 0 0 0,1 0 0 0 0,-1 0 0 0 0,1 0 0 0 0,0 0 0 0 0,-1-1 0 0 0,1 1 0 0 0,0 0 0 0 0,-1-1 0 0 0,1 0 0 0 0,0 1 0 0 0,0-1 0 0 0,0 0 0 0 0,-1 0 0 0 0,1 0 0 0 0,0 0 0 0 0,1 0 0 0 0,1-1 0 0 0,0 1 0 0 0,1-1 0 0 0,-1 1 0 0 0,1 0 0 0 0,-1 1 0 0 0,4 0 0 0 0,10 0 0 0 0,-14-1 0 0 0,1 1 0 0 0,-1 0 0 0 0,1 0 0 0 0,-1 0 0 0 0,0 1 0 0 0,0 0 0 0 0,4 1 0 0 0,8 4 0 0 0,-2 3 0 0 0,-13-9 0 0 0,0 0 0 0 0,0 0 0 0 0,0 0 0 0 0,0 0 0 0 0,1 0 0 0 0,-1 0 0 0 0,0 0 0 0 0,0 0 0 0 0,0-1 0 0 0,1 1 0 0 0,-1-1 0 0 0,0 1 0 0 0,1-1 0 0 0,-1 1 0 0 0,1-1 0 0 0,-1 0 0 0 0,0 1 0 0 0,1-1 0 0 0,-1 0 0 0 0,1 0 0 0 0,-1 0 0 0 0,1 0 0 0 0,0-1 0 0 0,0 1 0 0 0,0-1 0 0 0,0 1 0 0 0,0 0 0 0 0,0-1 0 0 0,0 1 0 0 0,0 0 0 0 0,0 1 0 0 0,0-1 0 0 0,0 0 0 0 0,0 0 0 0 0,1 1 0 0 0,6 1 0 0 0,62-8 118 0 0,-58 3-106 0 0,-12 2-12 0 0,1 0 0 0 0,-1 1 0 0 0,1-1 0 0 0,0 1-1 0 0,0-1 1 0 0,-1 1 0 0 0,1 0 0 0 0,0-1 0 0 0,0 1 0 0 0,0 0-1 0 0,-1 0 1 0 0,2 1 0 0 0,6 1 0 0 0,0 0 0 0 0,0-1 0 0 0,0 0 0 0 0,0 0 0 0 0,0-1 0 0 0,1 0 0 0 0,7 5 0 0 0,9-2 0 0 0,-22-3 0 0 0,0 0 0 0 0,0 0 0 0 0,0 0 0 0 0,-1 1 0 0 0,1 0 0 0 0,0 0 0 0 0,0 0 0 0 0,2 1 0 0 0,-3 0 0 0 0,1-1 0 0 0,-1 0 0 0 0,1 0 0 0 0,-1 0 0 0 0,1-1 0 0 0,-1 1 0 0 0,3-1 0 0 0,-3 0 0 0 0,0 0 0 0 0,-1 0 0 0 0,1 1 0 0 0,0-1 0 0 0,-1 1 0 0 0,1 0 0 0 0,0 0 0 0 0,-1 0 0 0 0,1 0 0 0 0,0 0 0 0 0,0 1 0 0 0,1 0 0 0 0,-1-1 0 0 0,1 0 0 0 0,-1 0 0 0 0,1 0 0 0 0,-1 0 0 0 0,1 0 0 0 0,0-1 0 0 0,-1 1 0 0 0,1-1 0 0 0,1 1 0 0 0,-1-1 0 0 0,0 1 0 0 0,0 0 0 0 0,0 1 0 0 0,0-1 0 0 0,0 1 0 0 0,-3-1-1 0 0,0-1-1 0 0,0 1 1 0 0,0-1-1 0 0,1 1 1 0 0,-1-1 0 0 0,0 0-1 0 0,0 1 1 0 0,0-1-1 0 0,0 0 1 0 0,0 0-1 0 0,1 0 1 0 0,-1 0-1 0 0,0 0 1 0 0,0 0 0 0 0,0 0-1 0 0,1-1 1 0 0,-1 1-1 0 0,0 0 2 0 0,2-1-2 0 0,-1 1 0 0 0,0-1 0 0 0,1 1-1 0 0,-1 0 1 0 0,0 0 0 0 0,1 0 0 0 0,-1 0-1 0 0,0 1 1 0 0,1-1 0 0 0,-1 1 0 0 0,0-1-1 0 0,0 1 1 0 0,1 0 0 0 0,-1 0 0 0 0,0-1-1 0 0,0 2 1 0 0,1-1 2 0 0,0 1 0 0 0,0-1 0 0 0,-1 0 0 0 0,1 0 0 0 0,1 0 0 0 0,-1 0 0 0 0,0 0 0 0 0,0-1 0 0 0,0 1 0 0 0,0-1 0 0 0,3 0 0 0 0,35 6 0 0 0,-39-5 0 0 0,0-1 0 0 0,0 0 0 0 0,0 1 0 0 0,0 0 0 0 0,0-1 0 0 0,0 1 0 0 0,-1 0 0 0 0,3 1 0 0 0,13 5 54 0 0,-12-6-42 0 0,16 1-14 0 0,-20-2 8 0 0,1 0-1 0 0,0 0 1 0 0,0 1-1 0 0,0-1 0 0 0,0 1 1 0 0,0-1-1 0 0,-1 1 1 0 0,1 0-1 0 0,1 0-5 0 0,-2 0 9 0 0,1 0 0 0 0,0-1 0 0 0,-1 1-1 0 0,1-1 1 0 0,0 1 0 0 0,0-1 0 0 0,-1 1-1 0 0,1-1 1 0 0,1 0-9 0 0,4 0 8 0 0,0 1 0 0 0,-1 0 0 0 0,1 0 0 0 0,-1 0 0 0 0,1 1 0 0 0,-1 0 0 0 0,1 0 0 0 0,1 2-8 0 0,30 6 0 0 0,-7-2 0 0 0,-26-7 5 0 0,-1 0 0 0 0,1 0-1 0 0,-1 0 1 0 0,1-1 0 0 0,4 0-5 0 0,-6 0 3 0 0,1-1 0 0 0,0 2 1 0 0,-1-1-1 0 0,1 0 0 0 0,-1 1 1 0 0,1-1-1 0 0,0 1 1 0 0,-1 0-1 0 0,0 0 0 0 0,1 1 1 0 0,-1-1-1 0 0,2 1-3 0 0,0 1 0 0 0,1 0 0 0 0,-1-1 0 0 0,1 0 0 0 0,-1-1 0 0 0,1 1 0 0 0,0-1 0 0 0,0 0 0 0 0,4 0 0 0 0,10 2 0 0 0,-18-3 0 0 0,-1 0 0 0 0,1 0 0 0 0,0 0 0 0 0,0 0 0 0 0,0 0 0 0 0,0 0 0 0 0,0-1 0 0 0,-1 1 0 0 0,1 0 0 0 0,0-1 0 0 0,14-1 0 0 0,-4 4 28 0 0,1 0 0 0 0,-1-1-1 0 0,0-1 1 0 0,8 0-28 0 0,9 0 17 0 0,16 3 205 0 0,-38-1-210 0 0,-6-2-12 0 0,0 1 0 0 0,0-1-1 0 0,0 0 1 0 0,1 1 0 0 0,-1-1 0 0 0,0 0 0 0 0,0 0 0 0 0,0 0 0 0 0,0 0 0 0 0,1 0 0 0 0,-1 0 0 0 0,0 0 0 0 0,0 0 0 0 0,0-1-1 0 0,0 1 1 0 0,1 0 0 0 0,-1-1 0 0 0,0 1 0 0 0,0-1 0 0 0,2 1 0 0 0,0 0 0 0 0,0 0 0 0 0,0 0 0 0 0,0 0 0 0 0,-1 0 0 0 0,1 1 0 0 0,0 0 0 0 0,0-1 0 0 0,0 1 0 0 0,2 1 0 0 0,14 3 0 0 0,-16-5 0 0 0,-1 0 0 0 0,1 1 0 0 0,0-1 0 0 0,0 1 0 0 0,0 0 0 0 0,0 0 0 0 0,1 0 0 0 0,-1 1 0 0 0,0-1 0 0 0,0 0 0 0 0,0 0 0 0 0,0-1 0 0 0,1 1 0 0 0,-1-1 0 0 0,3 1 0 0 0,-3-1 0 0 0,0 1 0 0 0,1 0 0 0 0,-1-1 0 0 0,0 1 0 0 0,0 0 0 0 0,0 1 0 0 0,1-1 0 0 0,-1 1 0 0 0,0-1 0 0 0,-1 1 0 0 0,1 0 0 0 0,2 1 0 0 0,9 6 0 0 0,8-5 0 0 0,-8-2 0 0 0,27 11 0 0 0,-26-7 0 0 0,1-2 0 0 0,10 3 0 0 0,-3 0 0 0 0,-10-1 0 0 0,-2-2 0 0 0,4 3 0 0 0,0-1 0 0 0,0-1 0 0 0,1 0 0 0 0,1-1 0 0 0,-13-4 0 0 0,2 1 0 0 0,0 0 0 0 0,-1 1 0 0 0,1-1 0 0 0,-1 1 0 0 0,5 2 0 0 0,-6-3 0 0 0,0 0 0 0 0,0 1 0 0 0,0-2 0 0 0,0 1 0 0 0,4 0 0 0 0,20 5 0 0 0,-19-3 0 0 0,0 0 0 0 0,0-1 0 0 0,0 0 0 0 0,1 0 0 0 0,27 6 0 0 0,10 6 0 0 0,-12 0 0 0 0,-17-8 0 0 0,-15-4 0 0 0,-1-1 0 0 0,0 0 0 0 0,1-1 0 0 0,-1 1 0 0 0,1 0 0 0 0,-1-1 0 0 0,1 1 0 0 0,2-1 0 0 0,21 7 0 0 0,-17-8 10 0 0,-7 1-6 0 0,-1 0 0 0 0,0 0 0 0 0,1 0 0 0 0,-1 0 0 0 0,1 0 0 0 0,-1 0 0 0 0,0 0 0 0 0,1 1 0 0 0,-1-1 0 0 0,0 0-1 0 0,2 1-2 0 0,0-1 6 0 0,-2 0-6 0 0,-1-1 0 0 0,1 1-1 0 0,-1 0 1 0 0,1-1-1 0 0,-1 1 1 0 0,1 0 0 0 0,-1 0-1 0 0,1-1 1 0 0,-1 1-1 0 0,1 0 1 0 0,-1 0-1 0 0,1 0 1 0 0,-1 0 0 0 0,1 0-1 0 0,-1 0 1 0 0,1 0-1 0 0,0 0 1 0 0,-1 0 0 0 0,1 0-1 0 0,-1 0 1 0 0,1 0-1 0 0,-1 0 1 0 0,1 0-1 0 0,0 0 2 0 0,1 1 0 0 0,-1-1 0 0 0,0 0 0 0 0,0 0 0 0 0,0 1 0 0 0,0-1 0 0 0,0 1 0 0 0,0-1 0 0 0,0 0 0 0 0,0 1 0 0 0,0 0 0 0 0,0-1 0 0 0,-1 1 0 0 0,1 0-2 0 0,1 0 2 0 0,0 0 0 0 0,0 1-1 0 0,0-1 1 0 0,0 0 0 0 0,0 0-1 0 0,0 0 1 0 0,0-1 0 0 0,0 1-1 0 0,1-1 1 0 0,-1 1 0 0 0,0-1-1 0 0,0 1 1 0 0,1-1 0 0 0,-1 0-1 0 0,1 0-1 0 0,43 9 54 0 0,-44-9-53 0 0,1 0 0 0 0,0 1 0 0 0,0-1 0 0 0,0 1 0 0 0,-1 0 0 0 0,1 0 0 0 0,0 0 0 0 0,-1 0 0 0 0,1 0 0 0 0,0 1 1 0 0,-1-1-1 0 0,3 3-1 0 0,-2-2-1 0 0,0 0 1 0 0,0 0-1 0 0,1 0 1 0 0,0-1 0 0 0,-1 1-1 0 0,3 0 1 0 0,-1-1 1 0 0,8 2 16 0 0,0 1 1 0 0,0 0 0 0 0,6 3-18 0 0,26 4 144 0 0,-24 0-132 0 0,1-1 0 0 0,0-1-12 0 0,2 1 64 0 0,-7-5 5 0 0,8 0 12 0 0,-11 2-28 0 0,-12-6-47 0 0,1 1 0 0 0,-1-1 0 0 0,1 1 0 0 0,0-1 0 0 0,-1 0 0 0 0,1 0 0 0 0,0 0 0 0 0,-1-1 0 0 0,1 1 0 0 0,3 0-5 0 0,-5-1-1 0 0,0 1 1 0 0,1-1 0 0 0,-1 0 0 0 0,0 1 0 0 0,0 0 0 0 0,1-1 0 0 0,-1 1 0 0 0,0 0 0 0 0,0 0 0 0 0,0-1 0 0 0,0 1 0 0 0,0 0 0 0 0,0 0 0 0 0,0 1-1 0 0,0-1 0 0 0,0 0-1 0 0,0 0 1 0 0,0 0 0 0 0,1 0 0 0 0,-1 0 0 0 0,0 0-1 0 0,0-1 1 0 0,0 1 0 0 0,1 0 0 0 0,-1-1 0 0 0,0 1 0 0 0,1 0-1 0 0,-1-1 1 0 0,1 1 0 0 0,2-1-16 0 0,-1 2-1 0 0,1-1 1 0 0,-1 0-1 0 0,0 1 1 0 0,1-1 0 0 0,-1 1-1 0 0,0 0 1 0 0,2 2 16 0 0,-2-2-20 0 0,0 0 1 0 0,0 0-1 0 0,0-1 0 0 0,0 1 1 0 0,1 0-1 0 0,-1-1 1 0 0,0 0-1 0 0,3 1 20 0 0,20 4-1 0 0,-23-6 28 0 0,-1 0 1 0 0,1 1-1 0 0,-1-1 0 0 0,0 1 1 0 0,1 0-1 0 0,-1 0 1 0 0,0 0-1 0 0,0 0 1 0 0,1 1-28 0 0,13 4 130 0 0,-13-5-130 0 0,0 0 0 0 0,-1 0 0 0 0,1 0 0 0 0,0 1 0 0 0,0-1 0 0 0,-1 1 0 0 0,1 0 0 0 0,-1-1 0 0 0,0 1 0 0 0,0-1 0 0 0,1 0 0 0 0,-1 0 0 0 0,0 0 0 0 0,0 0 0 0 0,1 0 0 0 0,-1-1 0 0 0,0 1 0 0 0,1-1 0 0 0,-1 1 0 0 0,3-1 0 0 0,-3 0 0 0 0,0 0 0 0 0,1 1 0 0 0,-1-1 0 0 0,0 0 0 0 0,1 1 0 0 0,-1-1 0 0 0,0 1 0 0 0,0 0 0 0 0,0 0 0 0 0,0-1 0 0 0,0 2 0 0 0,0-1 0 0 0,0 0 0 0 0,0 0 0 0 0,1 2 0 0 0,7 3 0 0 0,53 18 148 0 0,-43-12 207 0 0,-5-10-465 0 0,-12-1 80 0 0,-1-1-1 0 0,1 0 1 0 0,-1 0-1 0 0,1 1 1 0 0,-1 0-1 0 0,1-1 1 0 0,-1 1-1 0 0,0 0 1 0 0,1 0-1 0 0,0 1 31 0 0,27 11 127 0 0,-14-7-27 0 0,-5-3 56 0 0,5 3-107 0 0,-12-4-43 0 0,0 0-1 0 0,-1-1 1 0 0,1 1-1 0 0,0-1 1 0 0,0 0-1 0 0,0 0 1 0 0,0 0-1 0 0,1-1 1 0 0,-1 1-1 0 0,0-1 1 0 0,0 0-1 0 0,0 0 1 0 0,0 0-1 0 0,0-1 1 0 0,1 1-1 0 0,0-2-5 0 0,-2 3 0 0 0,0-1 0 0 0,0 1 0 0 0,0 0 0 0 0,-1 0 0 0 0,1 0 0 0 0,0 0 0 0 0,-1 0 0 0 0,1 0 0 0 0,0 1 0 0 0,1 1 0 0 0,7 2 0 0 0,1 1 0 0 0,-7-3 0 0 0,-1-1 0 0 0,1 0 0 0 0,0 0 0 0 0,0-1 0 0 0,0 1 0 0 0,1-1 0 0 0,20 12 0 0 0,-6-8 0 0 0,-18-5 0 0 0,1 0 0 0 0,-1 1 0 0 0,0-1 0 0 0,1 1 0 0 0,-1-1 0 0 0,0 1 0 0 0,1 0 0 0 0,-1 0 0 0 0,0 0 0 0 0,0 0 0 0 0,1 1 0 0 0,-1-1 0 0 0,-1 0 0 0 0,1 0 0 0 0,0 0 0 0 0,0 0 0 0 0,-1-1 0 0 0,1 1 0 0 0,0-1 0 0 0,0 1 0 0 0,0-1 0 0 0,0 0 0 0 0,0 1 0 0 0,1-1 0 0 0,-1 0 0 0 0,0 1 0 0 0,0 0 0 0 0,0-1 0 0 0,0 1 0 0 0,0 0 0 0 0,1 1 0 0 0,4 3 0 0 0,-6-5 0 0 0,-1 1 0 0 0,0-1 0 0 0,1 0 0 0 0,-1 1 0 0 0,1-1 0 0 0,-1 0 0 0 0,0 1 0 0 0,1-1 0 0 0,-1 0 0 0 0,1 0 0 0 0,-1 1 0 0 0,1-1 0 0 0,-1 0 0 0 0,1 0 0 0 0,0 0 0 0 0,-1 0 0 0 0,1 0 0 0 0,-1 0 0 0 0,1 0 0 0 0,-1 0 0 0 0,1 0 0 0 0,-1 0 0 0 0,8 0 0 0 0,-2 0 0 0 0,-3 0 0 0 0,-1 0 0 0 0,1 0 0 0 0,0 1 0 0 0,-1-1 0 0 0,1 1 0 0 0,0-1 0 0 0,-1 1 0 0 0,1 0 0 0 0,-1 0 0 0 0,1 0 0 0 0,-1 1 0 0 0,0-1 0 0 0,6 2 0 0 0,-7-2 0 0 0,1-1 0 0 0,0 1 0 0 0,-1-1 0 0 0,1 0 0 0 0,0 0 0 0 0,-1 0 0 0 0,1 0 0 0 0,0 0 0 0 0,0 0 0 0 0,-1 0 0 0 0,1-1 0 0 0,0 1 0 0 0,0-1 0 0 0,-1 1 0 0 0,1 0 0 0 0,-1-1 0 0 0,1 1 0 0 0,-1 0 0 0 0,1 0 0 0 0,-1 0 0 0 0,1 0 0 0 0,-1 1 0 0 0,1-1 0 0 0,-1 0 0 0 0,0 0 0 0 0,1 1 0 0 0,-1-1 0 0 0,1 1 0 0 0,38 22 15 0 0,-36-22 5 0 0,0 1 1 0 0,0-1 0 0 0,0 1 0 0 0,0-1-1 0 0,0 0 1 0 0,4 0-21 0 0,12 3-60 0 0,-13 1 14 0 0,-6-4 43 0 0,0 0 1 0 0,0-1 0 0 0,0 1 0 0 0,-1 0-1 0 0,1-1 1 0 0,0 1 0 0 0,0 0 0 0 0,0-1-1 0 0,0 1 1 0 0,0-1 0 0 0,0 0 0 0 0,0 1-1 0 0,0-1 1 0 0,0 0 0 0 0,0 0 0 0 0,0 1-1 0 0,1-1 1 0 0,0 0 2 0 0,5 0 0 0 0,-3 0 0 0 0,18 6 0 0 0,24 8 261 0 0,-21-1-250 0 0,-16-13-11 0 0,-8-1 0 0 0,0 1 0 0 0,1-1 0 0 0,-1 1 0 0 0,0 0 0 0 0,0 0 0 0 0,0 0 0 0 0,1-1 0 0 0,-1 1 0 0 0,0 0 0 0 0,0 0 0 0 0,0 1 0 0 0,1-1 0 0 0,-1 0 0 0 0,0 0 0 0 0,0 1 0 0 0,0-1 0 0 0,1 1 0 0 0,2 0 0 0 0,-3-1 0 0 0,0 0 0 0 0,-1 0 0 0 0,1 0 0 0 0,-1 0 0 0 0,1 0 0 0 0,0 0 0 0 0,-1 1 0 0 0,1-1 0 0 0,0 0 0 0 0,-1 0 0 0 0,1 0 0 0 0,-1 1 0 0 0,1-1 0 0 0,-1 0 0 0 0,1 1 0 0 0,-1-1 0 0 0,1 0 0 0 0,-1 1 0 0 0,1-1 0 0 0,-1 1 0 0 0,11 7 0 0 0,0-3 0 0 0,-9-5 0 0 0,1 0 0 0 0,2 1 0 0 0,-3-1 0 0 0,1 1 0 0 0,-1 0 0 0 0,0-1 0 0 0,0 1 0 0 0,0 0 0 0 0,0 0 0 0 0,0 0 0 0 0,0 0 0 0 0,0 0 0 0 0,9 4 0 0 0,-9-5 0 0 0,1 0 0 0 0,-1 2 0 0 0,1-1 0 0 0,13 0 0 0 0,-3 0 0 0 0,-12-1 0 0 0,-1 0 0 0 0,1 0 0 0 0,0 0 0 0 0,0 1 0 0 0,0-1 0 0 0,0 0 0 0 0,-1 0 0 0 0,1 1 0 0 0,0-1 0 0 0,0 0 0 0 0,0 1 0 0 0,-1-1 0 0 0,1 1 0 0 0,0-1 0 0 0,-1 1 0 0 0,1 0 0 0 0,3 0 0 0 0,5 1 0 0 0,-6-1 0 0 0,9 7 0 0 0,-1-5 0 0 0,-9-3 0 0 0,-1 1 0 0 0,0-1 0 0 0,1 0 0 0 0,-1 0 0 0 0,0 1 0 0 0,0-1 0 0 0,1 1 0 0 0,-1-1 0 0 0,0 1 0 0 0,0 0 0 0 0,0-1 0 0 0,0 1 0 0 0,1 0 0 0 0,-1 0 0 0 0,0-1 0 0 0,0 2 0 0 0,0-1 0 0 0,1 0 0 0 0,-1-1 0 0 0,1 1 0 0 0,-1 0 0 0 0,1-1 0 0 0,0 1 0 0 0,-1-1 0 0 0,1 0 0 0 0,-1 1 0 0 0,1-1 0 0 0,0 0 0 0 0,-1 0 0 0 0,2 0 0 0 0,16 3 0 0 0,11 7 0 0 0,-27-9 0 0 0,0 1 0 0 0,0-1 0 0 0,0 0 0 0 0,0 0 0 0 0,0 0 0 0 0,0 0 0 0 0,0-1 0 0 0,3 2 0 0 0,0 0 0 0 0,0-1 0 0 0,0 2 0 0 0,0-1 0 0 0,3 3 0 0 0,17 8 0 0 0,-26-13 1 0 0,1 0 0 0 0,0 0 0 0 0,0 0 0 0 0,-1 0 0 0 0,1 0 0 0 0,0 0 0 0 0,0 0 0 0 0,-1 1 0 0 0,1-1 0 0 0,0 0 0 0 0,0 0 1 0 0,-1 1-1 0 0,1-1 0 0 0,-1 1 0 0 0,1-1 0 0 0,0 1 0 0 0,-1-1 0 0 0,1 1 0 0 0,-1-1 0 0 0,1 1 0 0 0,-1-1 0 0 0,1 1 0 0 0,-1 0 0 0 0,1-1 0 0 0,-1 1-1 0 0,5 4 27 0 0,-2-5-16 0 0,-1 1-8 0 0,13-2-6 0 0,-5 1 3 0 0,-8 0 0 0 0,0 0 0 0 0,1 0 0 0 0,-1 1 0 0 0,0-1 0 0 0,0 1 0 0 0,1-1 0 0 0,-1 1 0 0 0,0 0 0 0 0,0 0 0 0 0,2 0 0 0 0,17 7 0 0 0,-5-6 0 0 0,-12-2 0 0 0,-1 1 0 0 0,1-1 0 0 0,0 1 0 0 0,-1 0 0 0 0,1 0 0 0 0,-1 0 0 0 0,1 0 0 0 0,0 1 0 0 0,-3-2 0 0 0,0 0 0 0 0,0 1 0 0 0,0-1 0 0 0,0 1 0 0 0,0-1 0 0 0,0 0 0 0 0,-1 1 0 0 0,1 0 0 0 0,0-1 0 0 0,0 1 0 0 0,0-1 0 0 0,0 1 0 0 0,-1 0 0 0 0,1 0 0 0 0,-1-1 0 0 0,1 0 0 0 0,-1 1 0 0 0,1-1 0 0 0,-1 0 0 0 0,1 0 0 0 0,-1 1 0 0 0,0-1 0 0 0,1 0 0 0 0,-1 0 0 0 0,1 0 0 0 0,-1 0 0 0 0,1 0 0 0 0,-1 0 0 0 0,1 0 0 0 0,-1 0 0 0 0,1 0 0 0 0,-1 0 0 0 0,1 0 0 0 0,-1 0 0 0 0,1 0 0 0 0,-1 0 0 0 0,1 0 0 0 0,0 0 0 0 0,5-1 0 0 0,23 5 0 0 0,-23-5 0 0 0,-5 1 0 0 0,0-1 0 0 0,1 1 0 0 0,-1 0 0 0 0,0 0 0 0 0,0 0 0 0 0,1 0 0 0 0,-1 0 0 0 0,0 0 0 0 0,0 0 0 0 0,1 1 0 0 0,-1-1 0 0 0,0 0 0 0 0,0 1 0 0 0,1-1 0 0 0,0 1 0 0 0,-1 0 0 0 0,0-1 0 0 0,1 1 0 0 0,-1-1 0 0 0,1 1 0 0 0,0-1 0 0 0,-1 0 0 0 0,1 0 0 0 0,-1 0 0 0 0,1 1 0 0 0,-1-1 0 0 0,1-1 0 0 0,0 1 0 0 0,-1 0 0 0 0,1 0 0 0 0,-1-1 0 0 0,1 1 0 0 0,-1-1 0 0 0,1 1 0 0 0,4-2 0 0 0,1-2 0 0 0,3 1 0 0 0,-7 3 0 0 0,-3 0 0 0 0,3 2 0 0 0,17 4 0 0 0,-13-3 0 0 0,-6-2 0 0 0,0-1 0 0 0,0 1 0 0 0,1 0 0 0 0,-1-1 0 0 0,1 1 0 0 0,-1-1 0 0 0,1 0 0 0 0,-1 1 0 0 0,0-1 0 0 0,1 0 0 0 0,-1 0 0 0 0,1 0 0 0 0,-1 0 0 0 0,2 0 0 0 0,13-4 0 0 0,-16 4 0 0 0,13-4 0 0 0,-10 6 0 0 0,-2-1 0 0 0,18 3 0 0 0,-2 1 0 0 0,10 0 0 0 0,-24-4 0 0 0,-2-2 0 0 0,0 1 0 0 0,0 0 0 0 0,-1 0 0 0 0,1 0 0 0 0,0 0 0 0 0,0 0 0 0 0,0-1 0 0 0,0 2 0 0 0,0-1 0 0 0,-1 0 0 0 0,1 0 0 0 0,0 0 0 0 0,0 0 0 0 0,0 0 0 0 0,0 1 0 0 0,-1-1 0 0 0,1 0 0 0 0,0 1 0 0 0,5 2 0 0 0,-6-3 0 0 0,0 1 0 0 0,1-1 0 0 0,-1 0 0 0 0,1 1 0 0 0,-1-1 0 0 0,1 0 0 0 0,-1 0 0 0 0,1 1 0 0 0,-1-1 0 0 0,1 0 0 0 0,-1 0 0 0 0,1 0 0 0 0,-1 0 0 0 0,1 0 0 0 0,-1 0 0 0 0,1 0 0 0 0,-1 0 0 0 0,1 0 0 0 0,-1 0 0 0 0,1 0 0 0 0,0 0 0 0 0,-1 0 0 0 0,1 0 0 0 0,-1 0 0 0 0,1 0 0 0 0,-1-1 0 0 0,1 1 0 0 0,-1 0 0 0 0,1 0 0 0 0,-1-1 0 0 0,0 1 0 0 0,1 0 0 0 0,-1-1 0 0 0,1 1 0 0 0,1-1 0 0 0,-2 0 0 0 0,1 1 0 0 0,0-1 0 0 0,0 1 0 0 0,0 0 0 0 0,0-1 0 0 0,0 1 0 0 0,0 0 0 0 0,-1 0 0 0 0,1 0 0 0 0,0-1 0 0 0,0 1 0 0 0,0 0 0 0 0,0 0 0 0 0,0 1 0 0 0,0-1 0 0 0,0 0 0 0 0,0 0 0 0 0,0 0 0 0 0,0 0 0 0 0,0 0 0 0 0,0 1 0 0 0,0-1 0 0 0,0 0 0 0 0,0 0 0 0 0,0 0 0 0 0,0 1 0 0 0,-1-1 0 0 0,1 1 0 0 0,0-1 0 0 0,0 1 0 0 0,0-1 0 0 0,0 1 0 0 0,0 0 0 0 0,-1-1 0 0 0,1 1 0 0 0,0-1 0 0 0,-1 0 0 0 0,1 1 0 0 0,0-1 0 0 0,0 0 0 0 0,-1 1 0 0 0,1-1 0 0 0,0 0 0 0 0,-1 0 0 0 0,1 0 0 0 0,0 0 0 0 0,0 0 0 0 0,0 0 0 0 0,-1 0 0 0 0,1 0 0 0 0,0 0 0 0 0,0 0 0 0 0,-1 0 0 0 0,1 0 0 0 0,0 0 0 0 0,0-1 0 0 0,-1 1 0 0 0,5-2 0 0 0,-3 2 0 0 0,0-1 0 0 0,0 0 0 0 0,0 1 0 0 0,1 0 0 0 0,-1-1 0 0 0,0 1 0 0 0,0 0 0 0 0,1 0 0 0 0,-1 0 0 0 0,2 1 0 0 0,33-1 0 0 0,-34 0 0 0 0,8 2 0 0 0,0 2 0 0 0,1 0 0 0 0,-10-3 0 0 0,0 0 0 0 0,0-1 0 0 0,0 1 0 0 0,0-1 0 0 0,0 1 0 0 0,0-1 0 0 0,0 0 0 0 0,0 0 0 0 0,0 0 0 0 0,0 0 0 0 0,1 0 0 0 0,13 0 0 0 0,-2 1 0 0 0,-12 1 0 0 0,-1-2 0 0 0,-1 0 0 0 0,0 1 0 0 0,0-1 0 0 0,1 0 0 0 0,-1 0 0 0 0,0 0 0 0 0,0 1 0 0 0,1-1 0 0 0,-1 0 0 0 0,0 0 0 0 0,1 0 0 0 0,-1 0 0 0 0,0 0 0 0 0,1 0 0 0 0,-1 1 0 0 0,1-1 0 0 0,-1 0 0 0 0,0 0 0 0 0,1 0 0 0 0,-1 0 0 0 0,0 0 0 0 0,1 0 0 0 0,-1 0 0 0 0,0-1 0 0 0,1 1 0 0 0,-1 0 0 0 0,0 0 0 0 0,1 0 0 0 0,54 4 0 0 0,-53-3 0 0 0,0-1 0 0 0,0 0 0 0 0,0 0 0 0 0,0 0 0 0 0,-1 0 0 0 0,1-1 0 0 0,0 1 0 0 0,0 0 0 0 0,0-1 0 0 0,0 1 0 0 0,-1-1 0 0 0,1 0 0 0 0,0 0 0 0 0,20-4 0 0 0,26 5 0 0 0,49 0 0 0 0,-74-1 0 0 0,-17 0 0 0 0,1 1 0 0 0,-1 0 0 0 0,1 0 0 0 0,0 0 0 0 0,0 1 0 0 0,-3-1 0 0 0,-1 1 0 0 0,0-2 0 0 0,1 1 0 0 0,-1 0 0 0 0,1-1 0 0 0,-1 1 0 0 0,1-1 0 0 0,-1 0 0 0 0,0 0 0 0 0,2-1 0 0 0,-1 0 0 0 0,1 1 0 0 0,-1 0 0 0 0,0 0 0 0 0,0 0 0 0 0,1 0 0 0 0,2 1 0 0 0,9 0 0 0 0,-7 0 0 0 0,1 0 0 0 0,-1 0 0 0 0,0-1 0 0 0,7-1 0 0 0,-14 1 0 0 0,5 2 0 0 0,3 1 0 0 0,-6-1 0 0 0,1 0 0 0 0,-1-1 0 0 0,1 1 0 0 0,0-1 0 0 0,-1 0 0 0 0,4-1 0 0 0,26 0 0 0 0,58 1 0 0 0,-91 0 0 0 0,0 0 0 0 0,0 0 0 0 0,0 0 0 0 0,0 1 0 0 0,0-1 0 0 0,0 0 0 0 0,0-1 0 0 0,0 1 0 0 0,0 0 0 0 0,0 0 0 0 0,0 0 0 0 0,0 0 0 0 0,0-1 0 0 0,0 1 0 0 0,0-1 0 0 0,-1 1 0 0 0,1 0 0 0 0,0-1 0 0 0,0 0 0 0 0,0 1 0 0 0,0-1 0 0 0,4-1 0 0 0,2 3 0 0 0,-6-1 0 0 0,0 1 0 0 0,0-1 0 0 0,1 0 0 0 0,-1 0 0 0 0,0 0 0 0 0,0 0 0 0 0,0 0 0 0 0,0 0 0 0 0,0 0 0 0 0,0 0 0 0 0,0 0 0 0 0,0 0 0 0 0,0-1 0 0 0,0 1 0 0 0,0 0 0 0 0,0-1 0 0 0,0 1 0 0 0,0-1 0 0 0,4 0 0 0 0,0 0 0 0 0,0 1 0 0 0,-1 0 0 0 0,1 0 0 0 0,0 0 0 0 0,2 0 0 0 0,7 1 0 0 0,-14-1 0 0 0,1 0 0 0 0,-1 0 0 0 0,1 0 0 0 0,-1 0 0 0 0,0 0 0 0 0,1 0 0 0 0,-1 0 0 0 0,1 0 0 0 0,-1 0 0 0 0,1 0 0 0 0,-1 0 0 0 0,1 0 0 0 0,-1 0 0 0 0,1 1 0 0 0,-1-1 0 0 0,1 0 0 0 0,-1 0 0 0 0,0 0 0 0 0,1 1 0 0 0,-1-1 0 0 0,1 0 0 0 0,-1 1 0 0 0,0-1 0 0 0,3 1 0 0 0,10-4 0 0 0,-12 3 0 0 0,0-1 0 0 0,0 1 0 0 0,1 0 0 0 0,-1 0 0 0 0,0 0 0 0 0,1 0 0 0 0,-1 0 0 0 0,0 0 0 0 0,1 0 0 0 0,-1 0 0 0 0,0 1 0 0 0,1-1 0 0 0,-1 0 0 0 0,0 1 0 0 0,0-1 0 0 0,1 1 0 0 0,2 0 0 0 0,3-1 0 0 0,-4-1 0 0 0,1 0 0 0 0,0 0 0 0 0,0 1 0 0 0,0-1 0 0 0,0 1 0 0 0,-1 0 0 0 0,1-1 0 0 0,0 2 0 0 0,0-1 0 0 0,3 1 0 0 0,-6-1 0 0 0,0 1 0 0 0,0-1 0 0 0,-1 0 0 0 0,1 0 0 0 0,0 1 0 0 0,0-1 0 0 0,0 0 0 0 0,0 0 0 0 0,0 0 0 0 0,0 0 0 0 0,0 0 0 0 0,0 0 0 0 0,-1 0 0 0 0,1-1 0 0 0,0 1 0 0 0,0 0 0 0 0,0 0 0 0 0,0-1 0 0 0,0 1 0 0 0,0 0 0 0 0,-1-1 0 0 0,1 1 0 0 0,0-1 0 0 0,0 1 0 0 0,-1-1 0 0 0,1 0 0 0 0,9-4 0 0 0,7 1 0 0 0,-1 2 0 0 0,18-1 0 0 0,13-3 0 0 0,-23 2 0 0 0,4 0 0 0 0,-7 5 0 0 0,-10-2 0 0 0,17-4 0 0 0,-27 5 0 0 0,0-1 0 0 0,0 1 0 0 0,0 0 0 0 0,0-1 0 0 0,1 1 0 0 0,-1 0 0 0 0,0 0 0 0 0,0 0 0 0 0,1 0 0 0 0,-1 0 0 0 0,0 0 0 0 0,0 0 0 0 0,0 0 0 0 0,1 0 0 0 0,6 1 0 0 0,22-10 21 0 0,19-4 22 0 0,-18 7-43 0 0,7-3 0 0 0,6-4 0 0 0,-8 0 0 0 0,-10 7 0 0 0,0-3 0 0 0,-21 8 0 0 0,-1 0 0 0 0,1 0 0 0 0,-1 0 0 0 0,0-1 0 0 0,3-1 0 0 0,-4 1 0 0 0,1 0 0 0 0,14 1 0 0 0,-16 1 0 0 0,1 0 0 0 0,0 0 0 0 0,-1 0 0 0 0,1-1 0 0 0,-1 1 0 0 0,1-1 0 0 0,-1 0 0 0 0,1 1 0 0 0,-1-1 0 0 0,1 0 0 0 0,5-2 0 0 0,-5 3 0 0 0,-2 0 0 0 0,-1 0 0 0 0,1 0 0 0 0,0 1 0 0 0,-1-1 0 0 0,1 0 0 0 0,-1 0 0 0 0,1 0 0 0 0,0 0 0 0 0,-1 0 0 0 0,1-1 0 0 0,0 1 0 0 0,-1 0 0 0 0,1 0 0 0 0,0 0 0 0 0,-1-1 0 0 0,1 1 0 0 0,-1 0 0 0 0,1-1 0 0 0,5-1 0 0 0,-1 0 0 0 0,1-1 0 0 0,-1 0 0 0 0,5-3 0 0 0,-8 5 0 0 0,0 0 0 0 0,0 1 0 0 0,0 0 0 0 0,0-1 0 0 0,0 1 0 0 0,0 0 0 0 0,0 0 0 0 0,0 0 0 0 0,0 0 0 0 0,2 1 0 0 0,17-1 0 0 0,-9-1 0 0 0,4 1 0 0 0,-15 0 0 0 0,0 0 0 0 0,0 0 0 0 0,0 0 0 0 0,0 0 0 0 0,-1 0 0 0 0,1 0 0 0 0,0 0 0 0 0,0-1 0 0 0,0 1 0 0 0,0 0 0 0 0,0-1 0 0 0,-1 1 0 0 0,1 0 0 0 0,0-1 0 0 0,0 1 0 0 0,-1-1 0 0 0,1 1 0 0 0,0-2 0 0 0,0 2 0 0 0,0-1 0 0 0,0 0 0 0 0,0 0 0 0 0,0 1 0 0 0,1-1 0 0 0,-1 0 0 0 0,0 1 0 0 0,0 0 0 0 0,1-1 0 0 0,-1 1 0 0 0,0-1 0 0 0,0 1 0 0 0,2 0 0 0 0,5-1 0 0 0,1-1 0 0 0,0 1 0 0 0,-1-2 0 0 0,0 1 0 0 0,3-2 0 0 0,-6 2 0 0 0,-5 2 0 0 0,1 0 0 0 0,0 0 0 0 0,-1-1 0 0 0,1 1 0 0 0,0 0 0 0 0,-1-1 0 0 0,1 1 0 0 0,-1-1 0 0 0,1 1 0 0 0,-1-1 0 0 0,1 1 0 0 0,-1-1 0 0 0,1 1 0 0 0,-1-1 0 0 0,1 1 0 0 0,-1-1 0 0 0,0 0 0 0 0,1 1 0 0 0,-1-1 0 0 0,0 0 0 0 0,1 0 0 0 0,-1 1 0 0 0,0-1 0 0 0,1 0 0 0 0,-1 1 0 0 0,0-1 0 0 0,1 0 0 0 0,-1 1 0 0 0,1-1 0 0 0,-1 1 0 0 0,1-1 0 0 0,-1 1 0 0 0,1-1 0 0 0,-1 1 0 0 0,1-1 0 0 0,0 1 0 0 0,-1 0 0 0 0,1-1 0 0 0,0 1 0 0 0,-1 0 0 0 0,2-1 0 0 0,9-2 0 0 0,-9 4 0 0 0,0 0 0 0 0,0-1 0 0 0,0 0 0 0 0,0-1 0 0 0,0 1 0 0 0,0-1 0 0 0,0 1 0 0 0,0-1 0 0 0,0 0 0 0 0,0 0 0 0 0,0 0 0 0 0,0 0 0 0 0,-1 0 0 0 0,1 0 0 0 0,0-1 0 0 0,-1 1 0 0 0,1 0 0 0 0,-1-1 0 0 0,1 0 0 0 0,-1 1 0 0 0,1-1 0 0 0,0 1 0 0 0,-1 0 0 0 0,1 0 0 0 0,0-1 0 0 0,0 1 0 0 0,-1 0 0 0 0,1 1 0 0 0,0-1 0 0 0,0 0 0 0 0,0 1 0 0 0,0-1 0 0 0,0 1 0 0 0,0-1 0 0 0,1 1 0 0 0,5-1 0 0 0,-1 0 0 0 0,1-1 0 0 0,-1 0 0 0 0,1 0 0 0 0,2-2 0 0 0,17-4 0 0 0,-15 0 0 0 0,-4 2 0 0 0,-4-1 0 0 0,4 2 0 0 0,-1 3 11 0 0,2-1 31 0 0,1-2-31 0 0,-4 0-11 0 0,0 2 0 0 0,4 1 0 0 0,0-2 0 0 0,0-2 0 0 0,-3-2 0 0 0,1 0 0 0 0,-1 2 0 0 0,2-1 0 0 0,1 4 0 0 0,-1-4 0 0 0,-1-1 0 0 0,-8 6 0 0 0,8-3 0 0 0,8-3 0 0 0,-9 4 0 0 0,2 2 0 0 0,1-2 0 0 0,-3 0 0 0 0,2-2 0 0 0,-3-1 0 0 0,-6 6 0 0 0,0 1 0 0 0,0-1 0 0 0,0 1 0 0 0,1-1 0 0 0,-1 1 0 0 0,0 0 0 0 0,0-1 0 0 0,1 1 0 0 0,-1 0 0 0 0,0-1 0 0 0,1 1 0 0 0,-1 0 0 0 0,0-1 0 0 0,1 1 0 0 0,-1 0 0 0 0,0-1 0 0 0,1 1 0 0 0,-1 0 0 0 0,1 0 0 0 0,-1 0 0 0 0,1-1 0 0 0,-1 1 0 0 0,0 0 0 0 0,1 0 0 0 0,-1 0 0 0 0,1 0 0 0 0,-1 0 0 0 0,1 0 0 0 0,-1 0 0 0 0,1 0 0 0 0,3-1 0 0 0,2-7 0 0 0,0-1 0 0 0,3 9 0 0 0,-3 0 0 0 0,-1-3 0 0 0,0-2 0 0 0,1 1 0 0 0,2 0-11 0 0,-4 3-31 0 0,3 0 31 0 0,0-6 11 0 0,0 2-11 0 0,-5 4-31 0 0,3 0 31 0 0,3-2 0 0 0,-6 2-46 0 0,-2 1-23 0 0,0 0 7 0 0,0 0-13 0 0,0 0 17 0 0,0 0 5 0 0,0 0 0 0 0,0 0 0 0 0,0 0 0 0 0,0 0 0 0 0,6-4-60 0 0,-2 0 112 0 0,3 3 12 0 0,1 1 0 0 0,-2-1 0 0 0,0-2 0 0 0,-1 1 0 0 0,0 1 0 0 0,0 2 0 0 0,17-3 64 0 0,-13 1-53 0 0,-3-3 31 0 0,0 3-31 0 0,3 0-11 0 0,-8 1 0 0 0,-1 0 0 0 0,1 0 0 0 0,0 0 0 0 0,0 0 0 0 0,-1-1 0 0 0,1 1 0 0 0,0 0 0 0 0,-1-1 0 0 0,1 1 0 0 0,0 0 0 0 0,-1-1 0 0 0,1 1 0 0 0,0-1 0 0 0,-1 1 0 0 0,1-1 0 0 0,-1 0 0 0 0,1 1 0 0 0,3-1 0 0 0,8 1 0 0 0,-11 0 2 0 0,0 0 0 0 0,0 0 0 0 0,0 0-1 0 0,0 0 1 0 0,0 0 0 0 0,0 0 0 0 0,0 0 0 0 0,0 0 0 0 0,0-1-1 0 0,0 1 1 0 0,0 0 0 0 0,-1 0 0 0 0,1-1 0 0 0,0 1 0 0 0,0-1-1 0 0,0 1 1 0 0,0-1-2 0 0,3-1 33 0 0,5-2 31 0 0,-6 2-46 0 0,1 0 0 0 0,-1 1 1 0 0,1-1-1 0 0,0 1 0 0 0,-1 0 1 0 0,1 0-1 0 0,0 1-18 0 0,-3 0 0 0 0,0-1 0 0 0,0 1 0 0 0,0 0 0 0 0,0 0 0 0 0,0-1 0 0 0,0 1 0 0 0,0 0 0 0 0,0-1 0 0 0,0 1 0 0 0,-1-1 0 0 0,1 0 0 0 0,0 1 0 0 0,0-1 0 0 0,0 1 0 0 0,-1-1 0 0 0,1 0 0 0 0,0 0 0 0 0,0 0 0 0 0,-1 1 0 0 0,1-1 0 0 0,0 0 0 0 0,0 1 0 0 0,0-1 0 0 0,0 0 0 0 0,0 1 0 0 0,0-1 0 0 0,0 1 0 0 0,0 0 0 0 0,0-1 0 0 0,0 1 0 0 0,0 0 0 0 0,0 0 0 0 0,1-1 0 0 0,0 1 1 0 0,0-1 1 0 0,0 1-1 0 0,0-1 0 0 0,0 0 0 0 0,0 0 0 0 0,0 0 0 0 0,0-1 1 0 0,0 1-1 0 0,1-1-1 0 0,-2 1 2 0 0,-1 1 0 0 0,1-1 0 0 0,0 1 0 0 0,-1-1 0 0 0,1 1 0 0 0,-1 0 0 0 0,1-1 0 0 0,0 1 0 0 0,-1 0 0 0 0,1-1 0 0 0,0 1 0 0 0,0 0 0 0 0,-1 0 0 0 0,1 0 0 0 0,0 0 0 0 0,0-1 0 0 0,-1 1 0 0 0,1 0 0 0 0,0 0 0 0 0,0 1 0 0 0,-1-1 0 0 0,1 0 0 0 0,0 0 0 0 0,-1 0 0 0 0,2 1-2 0 0,-1-1 3 0 0,18-5 50 0 0,-1 3-39 0 0,-6-2-17 0 0,-11 4 3 0 0,0-1 0 0 0,0 1 0 0 0,0 0 0 0 0,0 0 0 0 0,0-1 0 0 0,0 1 0 0 0,0-1 0 0 0,0 1 0 0 0,0-1 0 0 0,0 0 0 0 0,0 1 0 0 0,-1-1 0 0 0,1 0 0 0 0,0 1 0 0 0,0-2 0 0 0,0 1 2 0 0,-1 1 0 0 0,0-1 0 0 0,1 1-1 0 0,-1-1 1 0 0,1 0 0 0 0,-1 1 0 0 0,1-1 0 0 0,-1 1 0 0 0,1-1-1 0 0,-1 1 1 0 0,1-1 0 0 0,0 1 0 0 0,-1 0 0 0 0,1-1 0 0 0,0 1-1 0 0,-1 0 1 0 0,1-1 0 0 0,0 1 0 0 0,-1 0 0 0 0,1 0 0 0 0,0 0-1 0 0,0 0 1 0 0,-1-1 0 0 0,1 1 0 0 0,0 0 0 0 0,0 0 0 0 0,-1 1-1 0 0,1-1 1 0 0,0 0 0 0 0,0 0 0 0 0,-1 0 0 0 0,2 1-2 0 0,0-1 5 0 0,9 1 23 0 0,-9-1-20 0 0,0 0 1 0 0,1 0-1 0 0,-1 0 0 0 0,0 0 1 0 0,1 0-1 0 0,-1 0 0 0 0,0-1 1 0 0,1 0-1 0 0,-1 1 0 0 0,0-1 1 0 0,0 0-1 0 0,2 0-8 0 0,-2 0 0 0 0,-1 1 0 0 0,12 0 0 0 0,81-4 0 0 0,4 4 64 0 0,-35-5 0 0 0,3 0-64 0 0,44 1 128 0 0,-104 4-128 0 0,0-1 0 0 0,0 0 0 0 0,0 0 0 0 0,1 0 0 0 0,1-2 0 0 0,-2 2 0 0 0,0-1 0 0 0,0 1 0 0 0,0 0 0 0 0,0 0 0 0 0,3 0 0 0 0,-2 1 12 0 0,0-1 0 0 0,1 0 0 0 0,-1-1 0 0 0,3 0-12 0 0,-2 0 18 0 0,0 0-1 0 0,0 0 0 0 0,0 1 0 0 0,5 0-17 0 0,0 1 26 0 0,0-2 0 0 0,0 1 0 0 0,3-3-26 0 0,-3 2 41 0 0,1 0 0 0 0,-1 0-1 0 0,4 1-40 0 0,7 2 22 0 0,-17 0-4 0 0,-1-1 0 0 0,1 0 0 0 0,0 0 0 0 0,0 0 1 0 0,-1-1-1 0 0,1 0 0 0 0,-1 0 0 0 0,6-3-18 0 0,26-5 208 0 0,-28 7-206 0 0,0-1-1 0 0,0 1 1 0 0,1 1 0 0 0,-1 0-1 0 0,1 0 1 0 0,-1 1 0 0 0,1 0-1 0 0,1 1-1 0 0,15 0-1 0 0,-21-2 1 0 0,1 0 0 0 0,-1 0 0 0 0,0 0 0 0 0,0-1 0 0 0,3-1 0 0 0,15-3 0 0 0,13-4-29 0 0,-28 7 17 0 0,-1 1 0 0 0,1 0 1 0 0,0 0-1 0 0,0 1 0 0 0,9-1 12 0 0,19-3 0 0 0,-28 3 0 0 0,0 1 0 0 0,-1 0 0 0 0,6 0 0 0 0,57-8 0 0 0,-53 8 10 0 0,1-1-1 0 0,12-2-9 0 0,-14 1 17 0 0,1 1 0 0 0,11 0-17 0 0,2-1 14 0 0,-25 2-15 0 0,0 0 1 0 0,1 0-1 0 0,-1 1 1 0 0,1 0-1 0 0,1 0 1 0 0,5 0 0 0 0,1 0 0 0 0,-1-1 0 0 0,0-1 0 0 0,0 0 0 0 0,12-3 0 0 0,3-1 0 0 0,-14 4 0 0 0,0 0 0 0 0,9 0 0 0 0,-12 1 29 0 0,-1 0 0 0 0,0 0-1 0 0,0-1 1 0 0,5-2-29 0 0,25-4 101 0 0,55-8-153 0 0,-18 3-8 0 0,-53 7 60 0 0,-19 4 0 0 0,0 1 0 0 0,0-1 0 0 0,0 1 0 0 0,0 0 0 0 0,5 1 0 0 0,32-2-3 0 0,-27 1 9 0 0,1 1 1 0 0,0 0-1 0 0,10 2-6 0 0,-6-1 18 0 0,-1 0 0 0 0,1-1 0 0 0,8-1-18 0 0,-8 0 8 0 0,0 0 1 0 0,0 2 0 0 0,0 1-9 0 0,38 3-72 0 0,50-3 72 0 0,-77 1 0 0 0,-23-2 0 0 0,1 0 0 0 0,-1-1 0 0 0,9 0 0 0 0,110-7 0 0 0,-22 2 0 0 0,-47 2 50 0 0,0 4 0 0 0,19 3-50 0 0,48 1 52 0 0,20 1-64 0 0,268 2-24 0 0,-287-6 23 0 0,109-12 13 0 0,-185 9 8 0 0,1 2 0 0 0,40 6-8 0 0,0 0 13 0 0,-43-3-53 0 0,1 3 40 0 0,-11-2-28 0 0,0-1 0 0 0,8-2 28 0 0,130 7 0 0 0,-21-5 0 0 0,-93-1 34 0 0,23-4-34 0 0,-19 0 37 0 0,-39 0-11 0 0,-1-1 1 0 0,16-5-27 0 0,35-3 12 0 0,-31 5-31 0 0,-1-2 1 0 0,0-3-1 0 0,22-8 19 0 0,-11 4-8 0 0,-19 4 8 0 0,-6 1 0 0 0,0 2 0 0 0,4 1 0 0 0,162-27 59 0 0,31-16-59 0 0,-144 30 5 0 0,9 0 74 0 0,20-1 44 0 0,-46 8-77 0 0,107-16-46 0 0,-92 19 0 0 0,-10-4 64 0 0,31-1-64 0 0,-47 13 0 0 0,-37 1 0 0 0,-1-1 0 0 0,0 0 0 0 0,2-2 0 0 0,69-10 117 0 0,29-5 75 0 0,-99 15-188 0 0,0 1-1 0 0,1 1 0 0 0,-1 1 0 0 0,1 0-3 0 0,1 1-5 0 0,0-1-1 0 0,0-1 0 0 0,6-2 6 0 0,72-7-148 0 0,-90 10 131 0 0,-1 0 0 0 0,0 0 0 0 0,7 2 17 0 0,-8-1 2 0 0,1 0 0 0 0,-1-1 1 0 0,1 0-1 0 0,4-1-2 0 0,103-20 128 0 0,10 6-75 0 0,-63 7-86 0 0,-37 4-15 0 0,1 0 1 0 0,17 2 47 0 0,-23 1 9 0 0,0-2 0 0 0,0 0 0 0 0,0-1 1 0 0,5-2-10 0 0,0 0 50 0 0,1 1 0 0 0,9 1-50 0 0,-21 2-58 0 0,0-1 0 0 0,8-2 58 0 0,17-4-74 0 0,178-18 63 0 0,-175 22 128 0 0,18 2-117 0 0,-14 1 84 0 0,4-2-84 0 0,-6 0-109 0 0,10 1 109 0 0,-7 2-92 0 0,10-4 92 0 0,115-10 48 0 0,-91 10-32 0 0,-55 3-16 0 0,-1 2 0 0 0,24 2 0 0 0,-35-2-9 0 0,1 0 0 0 0,0-1 0 0 0,0-1 0 0 0,4-1 9 0 0,-1 0-14 0 0,0 1 0 0 0,11 0 14 0 0,241-11 0 0 0,-171 10 0 0 0,0 1 0 0 0,99-9 0 0 0,7 8 0 0 0,-146 3 0 0 0,-17-1-32 0 0,1-3 0 0 0,17-5 32 0 0,-46 8 0 0 0,0 0 0 0 0,0 0 0 0 0,1 2 0 0 0,-2-1 0 0 0,1 0 0 0 0,-1-1 0 0 0,4-1 0 0 0,6 0 0 0 0,0 0 0 0 0,10 1 0 0 0,-7 1 0 0 0,20-4 0 0 0,-3 0 0 0 0,2 1 0 0 0,43-4 0 0 0,228-29 0 0 0,-231 29 0 0 0,-43 4 0 0 0,3-1 0 0 0,72-9 0 0 0,-57 8 0 0 0,-9 2-49 0 0,47 4 49 0 0,-30 0-15 0 0,-41-1 16 0 0,23 0-13 0 0,34-5 12 0 0,-77 5-8 0 0,0 0 0 0 0,0 0 0 0 0,0 0 0 0 0,1 1 0 0 0,2 0 8 0 0,21 2-13 0 0,13-3 13 0 0,12 4 0 0 0,-2 1-17 0 0,-11-2-30 0 0,21 6 47 0 0,-52-8 0 0 0,0 0 0 0 0,0-1 0 0 0,0 0 0 0 0,11-2 0 0 0,-8 1 0 0 0,1 0 0 0 0,11 2 0 0 0,27 2 0 0 0,0-2 0 0 0,19-3 0 0 0,-61 1 0 0 0,-1-1 0 0 0,1 0 0 0 0,-1-1 0 0 0,-1 0 0 0 0,0 1 0 0 0,1 0 0 0 0,-1 1 0 0 0,7 0 0 0 0,82-3 0 0 0,30-7 0 0 0,-4-4-64 0 0,26-11 64 0 0,-127 23-64 0 0,1 0-1 0 0,0 2 1 0 0,9 1 64 0 0,34-2-143 0 0,51-12 39 0 0,-94 11 105 0 0,20 0-14 0 0,4 1 13 0 0,45-4-60 0 0,7 1 60 0 0,-63 2 0 0 0,17 0 0 0 0,-1 1 0 0 0,45 6 0 0 0,-86-4-1 0 0,0 1 0 0 0,0-2 0 0 0,8-1 1 0 0,-9 1 4 0 0,0 0 0 0 0,1 0-1 0 0,-1 1 1 0 0,3 1-4 0 0,34 4 156 0 0,44-2-156 0 0,-74-2-16 0 0,-1 1 0 0 0,1 1 0 0 0,2 1 16 0 0,-3-1-16 0 0,1 0 0 0 0,-1-1 0 0 0,4-1 16 0 0,55 8 0 0 0,-19-4 0 0 0,20 4 0 0 0,15 0 0 0 0,-89-9 0 0 0,3 0 0 0 0,-1 0 0 0 0,1 0 0 0 0,-1 1 0 0 0,1 0 0 0 0,-1 0 0 0 0,4 1 0 0 0,-3 0 0 0 0,0 0 0 0 0,1-1 0 0 0,-1 0 0 0 0,7 0 0 0 0,-7-1 0 0 0,1 1 0 0 0,0 0 0 0 0,-1 1 0 0 0,7 1 0 0 0,-2 1-7 0 0,1-1-1 0 0,0-1 1 0 0,11 1 7 0 0,-10-1-13 0 0,1 0 1 0 0,-1 1-1 0 0,2 1 13 0 0,50 10 68 0 0,-55-11-59 0 0,1-1 0 0 0,0 0 0 0 0,0 0-1 0 0,0-1 1 0 0,11-1-9 0 0,25 3 20 0 0,50 2-20 0 0,-72-3-20 0 0,1-1 0 0 0,-1-1 0 0 0,0-1 0 0 0,20-4 20 0 0,43-1 111 0 0,-79 6-97 0 0,1-1 0 0 0,0 2 0 0 0,0-1 0 0 0,8 3-14 0 0,-8-1 4 0 0,-1-1 0 0 0,1-1 1 0 0,0 0-1 0 0,7 0-4 0 0,-11-1 0 0 0,0 1 0 0 0,0 0 0 0 0,0 1 0 0 0,0 0 0 0 0,6 1 0 0 0,23 2 0 0 0,-19-2-42 0 0,-1 0-1 0 0,1 0 1 0 0,0 2-1 0 0,-1 0 1 0 0,13 5 42 0 0,4 1-24 0 0,-23-8 36 0 0,0 0-1 0 0,0-1 0 0 0,0-1 1 0 0,1 0-1 0 0,-1 0 0 0 0,2-1-11 0 0,-2 0 8 0 0,-1 1 0 0 0,0 0 0 0 0,0 0 0 0 0,1 1 0 0 0,-1 0 0 0 0,0 1 0 0 0,3 0-8 0 0,-1 1-14 0 0,0 0 0 0 0,0-2 0 0 0,1 1 0 0 0,9-1 14 0 0,17 2-24 0 0,-20 0 42 0 0,-3-2 21 0 0,-1 2 1 0 0,0 0-1 0 0,8 2-39 0 0,-7-1-11 0 0,0 0-1 0 0,0-1 1 0 0,7-1 11 0 0,-10 0-9 0 0,0-1-1 0 0,0 2 1 0 0,0-1 0 0 0,0 2 0 0 0,6 2 9 0 0,-10-3 0 0 0,0 0 0 0 0,1-1 0 0 0,-1 0 0 0 0,3 0 0 0 0,23 6 0 0 0,-1-3 0 0 0,-29-5 0 0 0,0 0 0 0 0,1 1 0 0 0,-1-1 0 0 0,0 1 0 0 0,0 0 0 0 0,1 0 0 0 0,-1 1 0 0 0,0-1 0 0 0,2 2 0 0 0,-3-1 0 0 0,-1 0 0 0 0,1-1 0 0 0,0 1 0 0 0,0-1 0 0 0,0 1 0 0 0,0-1 0 0 0,0 0 0 0 0,0 0 0 0 0,0-1 0 0 0,0 1 0 0 0,0-1 0 0 0,0 1 0 0 0,0-1 0 0 0,0 0 0 0 0,1 0 0 0 0,-1 0 0 0 0,0-1 0 0 0,2 0 0 0 0,6 1 12 0 0,1-1 0 0 0,-1 2 0 0 0,10 0-12 0 0,16 1 60 0 0,-13 0-119 0 0,-1 0 1 0 0,23 5 58 0 0,-24-3-19 0 0,0 0 18 0 0,-4 0 6 0 0,0-2-1 0 0,0 0 1 0 0,3-1-5 0 0,0 1 69 0 0,-17-2-72 0 0,0 1 1 0 0,0-1 0 0 0,0 0-1 0 0,0 0 1 0 0,0-1 0 0 0,-1 1-1 0 0,3-1 3 0 0,0 1 21 0 0,0 0-1 0 0,0 0 1 0 0,1 0-1 0 0,-1 1 1 0 0,0 0 0 0 0,0 0-1 0 0,0 1 1 0 0,3 0-21 0 0,21 5 83 0 0,-5-3-239 0 0,-1-2-1 0 0,8 0 157 0 0,-27-2 0 0 0,1 1 0 0 0,-1-1 0 0 0,1 1 0 0 0,-1 1 0 0 0,2 0 0 0 0,17 3 0 0 0,28 4 0 0 0,-34-4 18 0 0,-11-3-2 0 0,1 0-1 0 0,0-1 1 0 0,0 1-1 0 0,5-1-15 0 0,-11-1 0 0 0,1 1 0 0 0,-1-1 0 0 0,0 0 0 0 0,0 1 0 0 0,1 0 0 0 0,-1-1 0 0 0,0 1 0 0 0,0 0 0 0 0,1 1 0 0 0,-1-1 0 0 0,1 0 0 0 0,-1 0 0 0 0,0 0 0 0 0,0 0 0 0 0,0-1 0 0 0,1 1 0 0 0,-1-1 0 0 0,0 1 0 0 0,2-1 0 0 0,-2 0 0 0 0,0 0 0 0 0,1 1 0 0 0,-1-1 0 0 0,0 1 0 0 0,0-1 0 0 0,0 1 0 0 0,0 0 0 0 0,0 0 0 0 0,0 0 0 0 0,1 0 0 0 0,16 7 0 0 0,-7-5 2 0 0,-10 0-3 0 0,0-1-11 0 0,2 2 8 0 0,1 0-1 0 0,-1 0 0 0 0,1 0 0 0 0,0-1 0 0 0,0 0 0 0 0,1 0 0 0 0,-1-1 1 0 0,1 1-1 0 0,-1-1 0 0 0,1 0 0 0 0,2 0 5 0 0,5 0 0 0 0,0 1 0 0 0,9 4 0 0 0,20 4 0 0 0,-28-9 6 0 0,-8-2 1 0 0,1 1 0 0 0,0 0 1 0 0,-1 1-1 0 0,1 0 0 0 0,-1 0 0 0 0,1 0 1 0 0,-1 1-1 0 0,5 2-7 0 0,-6-2-2 0 0,1 0 0 0 0,0-1 1 0 0,-1 0-1 0 0,1 0 0 0 0,0 0 0 0 0,0-1 0 0 0,6 1 2 0 0,-5 0-2 0 0,0-1 0 0 0,0 1 1 0 0,0 0-1 0 0,0 0 0 0 0,-1 1 0 0 0,1 0 2 0 0,-5-1 1 0 0,1-1 0 0 0,12 0-14 0 0,-13-1 11 0 0,-1 0 0 0 0,1 0 0 0 0,-1 0 0 0 0,0 0 0 0 0,1 0 0 0 0,-1 0 0 0 0,1 0 0 0 0,-1 1 0 0 0,0-1 0 0 0,1 0 0 0 0,-1 1 0 0 0,0 0 0 0 0,1-1 0 0 0,-1 1 0 0 0,0 0 0 0 0,0-1 0 0 0,1 1 0 0 0,-1 0 0 0 0,0 0 0 0 0,0 0 0 0 0,1 1 2 0 0,-2-1-1 0 0,1-1 0 0 0,0 1 1 0 0,-1 0-1 0 0,1-1 0 0 0,0 1 0 0 0,-1-1 0 0 0,1 1 0 0 0,0-1 0 0 0,0 1 1 0 0,-1-1-1 0 0,1 0 0 0 0,0 1 0 0 0,0-1 1 0 0,31 9 0 0 0,57 19-109 0 0,-64-19 90 0 0,10-4-34 0 0,-5 1 43 0 0,-24-5-9 0 0,0 0 0 0 0,0 0 0 0 0,-1 1 0 0 0,6 1 19 0 0,-3 1-9 0 0,-3-2 2 0 0,0 1 1 0 0,1-1 0 0 0,0 0 0 0 0,-1-1 0 0 0,1 1-1 0 0,0-1 1 0 0,4 0 6 0 0,-7-1 0 0 0,-1 1 0 0 0,1-1 0 0 0,-1 0 0 0 0,0 1 0 0 0,1 0 0 0 0,-1 0 0 0 0,0-1 0 0 0,1 1 0 0 0,-1 0 0 0 0,0 0 0 0 0,0 0 0 0 0,0 0 0 0 0,1-1 0 0 0,-1 1 0 0 0,0-1 0 0 0,0 0 0 0 0,1 1 0 0 0,90 7 0 0 0,-89-7-4 0 0,1-1-1 0 0,-1 1 1 0 0,1 0-1 0 0,-1 0 0 0 0,1 0 1 0 0,-1 1-1 0 0,1 0 5 0 0,-1 0-4 0 0,1-1-1 0 0,-1 1 1 0 0,1-1-1 0 0,-1 0 0 0 0,1 0 1 0 0,-1-1-1 0 0,2 1 5 0 0,1-1-6 0 0,-5-1 2 0 0,0 1 0 0 0,0 0-1 0 0,0 0 1 0 0,0 0 0 0 0,0 0 0 0 0,0 1 0 0 0,0-1 0 0 0,0 1 0 0 0,-1-1 0 0 0,1 1-1 0 0,0-1 1 0 0,0 1 0 0 0,0 0 0 0 0,0 0 4 0 0,3 2-12 0 0,-1 0 1 0 0,1 0-1 0 0,0-1 1 0 0,1 0-1 0 0,-1 0 0 0 0,0 0 1 0 0,1 0-1 0 0,-1-1 0 0 0,1 0 1 0 0,-1 0-1 0 0,4 0 12 0 0,-6-1 0 0 0,-1 0 0 0 0,1 1 0 0 0,0-1 0 0 0,-1 1 0 0 0,1 0 0 0 0,-1 0 0 0 0,0 0 0 0 0,1 0 0 0 0,0 0 0 0 0,16 7 0 0 0,-4-5 0 0 0,-6-1 0 0 0,0 0 0 0 0,0 1 0 0 0,0 0 0 0 0,-1 0 0 0 0,2 1 0 0 0,-8-3 0 0 0,1 1 0 0 0,-1-1 0 0 0,1 0 0 0 0,-1 0 0 0 0,1-1 0 0 0,-1 1 0 0 0,1 0 0 0 0,0-1 0 0 0,2 0 0 0 0,9 4 0 0 0,4 0-29 0 0,1 1-6 0 0,-14-3 35 0 0,1 0 0 0 0,-1 0 0 0 0,1-1 0 0 0,3 1 0 0 0,-4-1 0 0 0,0 0 0 0 0,0 0 0 0 0,-1 1 0 0 0,1-1 0 0 0,2 3 0 0 0,-6-4 0 0 0,0 1 0 0 0,0-1 0 0 0,0 1 1 0 0,0-1-1 0 0,0 1 0 0 0,0-1 0 0 0,0 1 0 0 0,0-1 0 0 0,0 0 0 0 0,0 0 0 0 0,0 0 0 0 0,0 1 1 0 0,0-1-1 0 0,0 0 0 0 0,1 0 0 0 0,-1-1 0 0 0,1 1 0 0 0,5 0-13 0 0,-1 2-7 0 0,-4-1 17 0 0,0 0-1 0 0,0-1 1 0 0,0 1 0 0 0,0-1-1 0 0,0 0 1 0 0,1 0 0 0 0,-1 0 0 0 0,0 0-1 0 0,0 0 1 0 0,1 0 3 0 0,-1 0-3 0 0,0 0 1 0 0,0 0-1 0 0,1 0 0 0 0,-1 1 0 0 0,0 0 0 0 0,0-1 1 0 0,0 1-1 0 0,0 0 0 0 0,2 1 3 0 0,-1-1-5 0 0,0 0 0 0 0,0 0 0 0 0,0 0 0 0 0,0 0 0 0 0,0 0 0 0 0,0 0 0 0 0,0-1 0 0 0,0 0 0 0 0,1 0 0 0 0,-1 1 5 0 0,23-1-113 0 0,-25 0 112 0 0,19 3-41 0 0,-10-3-10 0 0,-1 5 4 0 0,-9-5 42 0 0,1 1-1 0 0,-1-1 0 0 0,0 1 0 0 0,1-1 0 0 0,-1 0 0 0 0,0 1 0 0 0,1-1 0 0 0,-1 0 0 0 0,1 0 0 0 0,-1 1 0 0 0,1-1 0 0 0,-1 0 0 0 0,1 0 0 0 0,-1 0 0 0 0,1 0 1 0 0,-1 0-1 0 0,1 1 0 0 0,-1-1 0 0 0,1 0 0 0 0,-1 0 7 0 0,2-1-10 0 0,-2 0 6 0 0,0 1-1 0 0,1 0 1 0 0,-1-1 0 0 0,1 1 0 0 0,-1 0 0 0 0,1 0 0 0 0,-1-1 0 0 0,0 1 0 0 0,1 0 0 0 0,-1 0 0 0 0,1 0-1 0 0,-1 0 1 0 0,1-1 0 0 0,0 1 0 0 0,-1 0 0 0 0,1 0 0 0 0,-1 0 0 0 0,1 0 4 0 0,7 1-79 0 0,-4-1 56 0 0,0 1 1 0 0,0-2-1 0 0,0 1 0 0 0,0 0 0 0 0,0-1 1 0 0,0 0-1 0 0,0 0 0 0 0,2 0 23 0 0,1-1-58 0 0,5 2-54 0 0,-3 1 112 0 0,-2 2 0 0 0,3-1-33 0 0,-7-3-42 0 0,-2-1 3 0 0,7 5 31 0 0,9 1-146 0 0,-14-3 123 0 0,1 1 38 0 0,-4-1-28 0 0,5-2-37 0 0,-3-1 79 0 0,14 1-143 0 0,-8 1 129 0 0,-3-4-34 0 0,-4 4 50 0 0,-1 0-1 0 0,0-1 1 0 0,1 1-1 0 0,-1 0 0 0 0,1-1 1 0 0,-1 1-1 0 0,1 0 1 0 0,-1 0-1 0 0,1 0 1 0 0,-1 0-1 0 0,1 0 1 0 0,-1-1-1 0 0,1 1 1 0 0,-1 0-1 0 0,1 0 0 0 0,-1 0 1 0 0,1 0-1 0 0,-1 0 1 0 0,1 0-1 0 0,-1 1 1 0 0,1-1-1 0 0,-1 0 1 0 0,1 0-1 0 0,-1 0 1 0 0,1 0-1 0 0,-1 1 0 0 0,1-1 1 0 0,-1 0-1 0 0,0 0 1 0 0,1 1 10 0 0,1 0-18 0 0,0 0 1 0 0,0-1-1 0 0,0 1 1 0 0,0-1 0 0 0,1 1-1 0 0,-1-1 1 0 0,0 0-1 0 0,1 0 18 0 0,4 1 0 0 0,3 1 0 0 0,-1-1 0 0 0,-2-1 0 0 0,3-1 0 0 0,-1-1 0 0 0,-3 1 11 0 0,-4 1 32 0 0,5-4-43 0 0,-5 3-59 0 0,-2 1-29 0 0,4-1-63 0 0,0 0 1 0 0,1 0 0 0 0,-1-1-1 0 0,-1 0 1 0 0,1 0-1 0 0,0 0 1 0 0,0 0-1 0 0,-1 0 1 0 0,1-1-1 0 0,3-3 151 0 0,5-2-676 0 0,1-1-62 0 0,0-1 0 0 0,-1 0 1 0 0,0-1-1 0 0,-1 0 0 0 0,0 0 1 0 0,-1-1-1 0 0,0-1 0 0 0,1-1 738 0 0,0-2-1863 0 0,4-1-4097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06T20:37:48.380"/>
    </inkml:context>
    <inkml:brush xml:id="br0">
      <inkml:brushProperty name="width" value="0.35" units="cm"/>
      <inkml:brushProperty name="height" value="0.35" units="cm"/>
      <inkml:brushProperty name="color" value="#0066FF"/>
    </inkml:brush>
  </inkml:definitions>
  <inkml:trace contextRef="#ctx0" brushRef="#br0">32 354 2992 0 0,'0'0'65'0'0,"0"0"7"0"0,0 0 10 0 0,-1 2-5 0 0,-3 9-61 0 0,-2-2-16 0 0,2-1 61 0 0,-12 5 2074 0 0,15-11-1595 0 0,1-2 4 0 0,0 0-56 0 0,0 0-235 0 0,0 0-101 0 0,0 0-21 0 0,0 0-14 0 0,10 13 43 0 0,-9-12-25 0 0,39-6 949 0 0,-38 5-850 0 0,-2 0-217 0 0,1 0-1 0 0,-1 0 0 0 0,0 0 1 0 0,1 0-1 0 0,-1 0 0 0 0,1 0 1 0 0,-1-1-1 0 0,0 1 0 0 0,1 0 1 0 0,-1 0-1 0 0,0 0 0 0 0,1 0 1 0 0,-1 0-1 0 0,1-1 0 0 0,-1 1 0 0 0,0 0 1 0 0,0 0-1 0 0,1 0 0 0 0,-1-1 1 0 0,0 1-1 0 0,1 0 0 0 0,-1-1 1 0 0,0 1-1 0 0,1-1-16 0 0,6-3 419 0 0,-3 4-301 0 0,0 0-1 0 0,0-1 1 0 0,0 1 0 0 0,0-1-1 0 0,0 0 1 0 0,0 0 0 0 0,0 0-1 0 0,3-2-117 0 0,-6 2 238 0 0,14-3 242 0 0,20-10-364 0 0,-17 9 374 0 0,-16 5-460 0 0,-1-1 0 0 0,0 1 0 0 0,1 0 0 0 0,-1 0 0 0 0,0-1 0 0 0,0 1 1 0 0,0-1-1 0 0,1 1 0 0 0,-1-1 0 0 0,0 1 0 0 0,0-1 0 0 0,0 0 0 0 0,0 0 0 0 0,0 1 0 0 0,1-2-30 0 0,0 1 40 0 0,-1 1 0 0 0,1 0 1 0 0,0-1-1 0 0,0 1 0 0 0,0 0 0 0 0,0 0 0 0 0,0 0 0 0 0,-1 0 1 0 0,1 0-1 0 0,0 0 0 0 0,0 1-40 0 0,3-1 94 0 0,31-3 395 0 0,-33 2-470 0 0,1 1 1 0 0,0-1-1 0 0,-1 1 0 0 0,1 0 0 0 0,0 0 1 0 0,-1 0-1 0 0,1 0 0 0 0,0 1-19 0 0,14-1 60 0 0,-17-1-54 0 0,0 1 0 0 0,0 0 0 0 0,0-1 0 0 0,0 1 0 0 0,1 0 0 0 0,-1 0 0 0 0,0 0 0 0 0,0 0 0 0 0,0 0 0 0 0,0 0 0 0 0,0 0 0 0 0,0 0 0 0 0,0 0 0 0 0,0 1 0 0 0,0-1 0 0 0,1 1-6 0 0,-1-1 6 0 0,0 0 1 0 0,0 0 0 0 0,-1 0 0 0 0,1 0 0 0 0,0 0 0 0 0,0 0 0 0 0,-1 0 0 0 0,1 0 0 0 0,0 0 0 0 0,0 0-1 0 0,-1 0 1 0 0,1-1 0 0 0,0 1 0 0 0,0 0 0 0 0,-1 0 0 0 0,1-1 0 0 0,0 1 0 0 0,0-1-7 0 0,1 0 20 0 0,17-1 87 0 0,-16 2-66 0 0,1 0 0 0 0,-1 0 1 0 0,0-1-1 0 0,0 1 0 0 0,0-1 1 0 0,0 0-1 0 0,0 0 0 0 0,0 0 0 0 0,-1 0 1 0 0,1 0-42 0 0,0-1 71 0 0,1 1 0 0 0,-1 0 1 0 0,0 0-1 0 0,1 0 0 0 0,-1 0 0 0 0,0 1 1 0 0,1-1-1 0 0,-1 1 0 0 0,1 0 1 0 0,-1 0-1 0 0,1 0 0 0 0,-1 0 1 0 0,1 1-1 0 0,0 0-71 0 0,0-1 13 0 0,0 1 0 0 0,1-1 0 0 0,-1 0 0 0 0,1 0 0 0 0,-1 0-1 0 0,1-1 1 0 0,-1 0 0 0 0,0 1 0 0 0,4-2-13 0 0,-2 0 19 0 0,0 0-1 0 0,0 0 1 0 0,1 1-1 0 0,-1 0 1 0 0,0 1 0 0 0,2-1-19 0 0,-1 1 2 0 0,0-1 0 0 0,0 0 0 0 0,0 0 0 0 0,3-1-2 0 0,53-12 131 0 0,-55 11-87 0 0,-2 0-9 0 0,0 1 1 0 0,0 1-1 0 0,0-1 1 0 0,0 1-1 0 0,1 0 0 0 0,-1 0 1 0 0,0 1-36 0 0,56-6 438 0 0,-1-8 92 0 0,-24 8-331 0 0,-24 3-114 0 0,-1 1 0 0 0,1 1 0 0 0,7 0-85 0 0,-1 0 34 0 0,0-1 0 0 0,0 0 0 0 0,0-2-34 0 0,0 1 36 0 0,1 0-1 0 0,0 1 0 0 0,1 1-35 0 0,0 1 108 0 0,0 1 0 0 0,-1 1-1 0 0,16 3-107 0 0,-15-3 58 0 0,8 2 31 0 0,-13 0-80 0 0,-1-1 1 0 0,0-1-1 0 0,1 0 1 0 0,0-1-1 0 0,-1-1 1 0 0,1-1-1 0 0,2 0-9 0 0,23 0 8 0 0,-8 0 3 0 0,17-4-11 0 0,-18 4 69 0 0,-25 1-48 0 0,0 0 1 0 0,1-1 0 0 0,-1 1 0 0 0,0-1 0 0 0,0-1 0 0 0,5-1-22 0 0,9-2 17 0 0,1 0 0 0 0,-1 1-1 0 0,1 2 1 0 0,17-1-17 0 0,3 0 21 0 0,-7 1 104 0 0,19 2-125 0 0,-22 1 88 0 0,0-2 0 0 0,6-2-88 0 0,-7 1 285 0 0,1 1-1 0 0,18 2-284 0 0,4 0 106 0 0,87-1-53 0 0,-101-1-53 0 0,-8 0 0 0 0,15 3 0 0 0,47-2 0 0 0,-58 4 0 0 0,25 1 0 0 0,-32-4 0 0 0,0 2 0 0 0,9 2 0 0 0,0 1 0 0 0,23 6-51 0 0,-45-8 16 0 0,0 0 0 0 0,0-1 0 0 0,0-1-1 0 0,10 0 36 0 0,-9-1-3 0 0,-1 1 0 0 0,1 0 0 0 0,0 2 0 0 0,-1 0-1 0 0,2 1 4 0 0,-2 0-15 0 0,0-1-1 0 0,1 0 0 0 0,-1-2 0 0 0,1 0 1 0 0,1-1 15 0 0,14 1-5 0 0,-1 1 0 0 0,1 1 0 0 0,-1 2-1 0 0,1 1 6 0 0,-2 0 3 0 0,0-2 11 0 0,1-2-1 0 0,3 0-13 0 0,-9-2 13 0 0,-1 2-1 0 0,1 0 0 0 0,18 6-12 0 0,-29-6 31 0 0,0 0-1 0 0,1-1 0 0 0,14 0-30 0 0,-18-2 26 0 0,1 1 0 0 0,-1 0 1 0 0,1 1-1 0 0,-1 1 0 0 0,10 2-26 0 0,-12-2 34 0 0,0 0-1 0 0,0-1 1 0 0,8 0-34 0 0,-11-1 19 0 0,1 0 0 0 0,0 1-1 0 0,0 0 1 0 0,0 0-1 0 0,-1 0 1 0 0,4 2-19 0 0,-3-1 13 0 0,0 0 1 0 0,0-1-1 0 0,0 0 1 0 0,1 0-1 0 0,-1-1 0 0 0,1 0 1 0 0,-1 0-1 0 0,2-1-13 0 0,1 1 12 0 0,0 1-1 0 0,0-1 1 0 0,0 1-1 0 0,3 2-11 0 0,1 0 30 0 0,0-1-1 0 0,11 1-29 0 0,-14-2 13 0 0,0 0 0 0 0,1 0 0 0 0,-1 2 0 0 0,0-1 0 0 0,4 3-13 0 0,8 3 18 0 0,1 0 0 0 0,0-2-1 0 0,12 2-17 0 0,-11-3 33 0 0,1 1-1 0 0,23 11-32 0 0,-23-8 50 0 0,17 4-50 0 0,-17-6 36 0 0,107 38 104 0 0,-99-37-116 0 0,-28-8-18 0 0,0 0 0 0 0,-1 1-1 0 0,1 0 1 0 0,-1 0 0 0 0,0 0 0 0 0,1 0-1 0 0,0 1-5 0 0,6 5 9 0 0,-9-6-3 0 0,0 1-1 0 0,0-1 1 0 0,0 0-1 0 0,1 0 1 0 0,-1-1-1 0 0,1 1 1 0 0,0-1-1 0 0,-1 0 1 0 0,1 0-1 0 0,1 0-5 0 0,7 1 16 0 0,0 0 0 0 0,-1 0 0 0 0,0 1 0 0 0,5 3-16 0 0,35 9 41 0 0,-35-11-15 0 0,-1 1-1 0 0,0 0 1 0 0,3 2-26 0 0,-9-3 26 0 0,1-1 0 0 0,-1 0 0 0 0,9 2-26 0 0,4 0 50 0 0,137 37 227 0 0,-117-37 46 0 0,-14-2-193 0 0,-3-2-130 0 0,-18-1 0 0 0,0 1 0 0 0,-1-1 0 0 0,1 1 0 0 0,1 1 0 0 0,3 0 10 0 0,1-1-1 0 0,0 1 1 0 0,0-2-1 0 0,1 1-9 0 0,32 2 26 0 0,-30-2-68 0 0,0 1-1 0 0,12-2 43 0 0,14 1-235 0 0,37-1 107 0 0,-69 0 128 0 0,12 2 0 0 0,0 0 0 0 0,0-2 0 0 0,0-1 0 0 0,6-1 0 0 0,-15 1 2 0 0,0 1 1 0 0,0 0-1 0 0,3 1-2 0 0,12 0 53 0 0,-2 0-42 0 0,-12-1 40 0 0,0 0 0 0 0,0 0 0 0 0,4-2-51 0 0,-10 1 41 0 0,-1 1 1 0 0,1 0-1 0 0,-1 0 0 0 0,5 1-41 0 0,-6 0 15 0 0,1-1 0 0 0,-1 0 0 0 0,1 0 0 0 0,-1 0 0 0 0,5-2-15 0 0,2 0 0 0 0,0-1 0 0 0,0 1 0 0 0,0 1 0 0 0,1 0 0 0 0,-1 1 0 0 0,0 0 0 0 0,6 1 0 0 0,-5 1 26 0 0,0-1 0 0 0,0-1-1 0 0,-1 0 1 0 0,1-1-1 0 0,1-1-25 0 0,-10 2 19 0 0,1 0 0 0 0,0 0 0 0 0,-1 0-1 0 0,1 0 1 0 0,-1 1 0 0 0,3 0-19 0 0,17 2-1 0 0,288-3-177 0 0,-258 1 189 0 0,-19 0 60 0 0,35-3-71 0 0,-60 2 15 0 0,0 0 0 0 0,0 0 0 0 0,0 1 0 0 0,8 2-15 0 0,-9-1 3 0 0,-1-1-1 0 0,1 0 1 0 0,-1-1-1 0 0,1 1 0 0 0,-1-2 1 0 0,2 1-3 0 0,24-4 55 0 0,-19 2-34 0 0,-1 0 0 0 0,1 0-1 0 0,1-2-20 0 0,-9 3 8 0 0,1-1-1 0 0,0 1 1 0 0,1 1-1 0 0,-1-1 1 0 0,3 1-8 0 0,-2 0 6 0 0,-1 0 1 0 0,0 0 0 0 0,0-1-1 0 0,6-2-6 0 0,32-3 25 0 0,-36 5-17 0 0,1 0 0 0 0,-1-1-1 0 0,0 0 1 0 0,0-1 0 0 0,4-1-8 0 0,4-1 14 0 0,0 0-1 0 0,1 2 0 0 0,-1 0 1 0 0,8 0-14 0 0,8-1 10 0 0,36-7-10 0 0,10-5 0 0 0,-72 15 0 0 0,-1 0 0 0 0,1 0 0 0 0,6 0 0 0 0,-8 1 0 0 0,1 0 0 0 0,-1-1 0 0 0,0 1 0 0 0,0-2 0 0 0,5 0 0 0 0,51-18 14 0 0,80-29 36 0 0,-105 35-50 0 0,1 2 0 0 0,0 2 0 0 0,8 0 0 0 0,-31 6 0 0 0,0-1 0 0 0,0 0 0 0 0,4-3 0 0 0,-3 1 0 0 0,0 1 0 0 0,7-1 0 0 0,7-1 0 0 0,-13 3 0 0 0,1 1 0 0 0,17-2 0 0 0,31-8 0 0 0,-54 11 0 0 0,-1 1 0 0 0,1-1 0 0 0,0-1 0 0 0,25-7 0 0 0,56-11 0 0 0,-77 18 0 0 0,1-1 0 0 0,13-6 0 0 0,-18 6 0 0 0,0 1 0 0 0,0 0 0 0 0,1 1 0 0 0,-1 0 0 0 0,3 1 0 0 0,7-1 0 0 0,21-5 0 0 0,17-2 0 0 0,-46 9 0 0 0,-1-2 0 0 0,-1 0 0 0 0,12-4 0 0 0,-12 3 0 0 0,1 1 0 0 0,0 0 0 0 0,10-1 0 0 0,56-7 0 0 0,-8 0 0 0 0,8-3 0 0 0,-44 11 0 0 0,-6 1 0 0 0,1-1 0 0 0,5-2 0 0 0,-13 1 0 0 0,20 0 0 0 0,14-2 0 0 0,-37 3 0 0 0,-1 1 0 0 0,18 2 0 0 0,21-3 0 0 0,-16-3 0 0 0,30 2 0 0 0,19-1 0 0 0,-9 0 0 0 0,-55 2 0 0 0,0 2 0 0 0,0 0 0 0 0,13 3 0 0 0,94 4 0 0 0,2 0 0 0 0,-114-5 0 0 0,0-1 0 0 0,3-1 0 0 0,-10 0 0 0 0,-1 1 0 0 0,1 0 0 0 0,-1 1 0 0 0,1 0 0 0 0,12 4 0 0 0,-10-1 0 0 0,0-1 0 0 0,1-1 0 0 0,-1 0 0 0 0,1-1 0 0 0,12-1 0 0 0,115 5 0 0 0,-28 0 0 0 0,-40 0 0 0 0,-33-3 0 0 0,0 3 0 0 0,33 7 0 0 0,-52-8 0 0 0,1-1 0 0 0,3-1 0 0 0,40 6 0 0 0,-17 3 0 0 0,-13-3 0 0 0,23 2 0 0 0,-7-1 0 0 0,-30-5 0 0 0,18 2 0 0 0,-18-3 16 0 0,-1 0-1 0 0,16 6-15 0 0,-15-4 17 0 0,1 0-1 0 0,12 0-16 0 0,-13-2 0 0 0,-1 1 0 0 0,5 2 0 0 0,-4-1 0 0 0,26 3 0 0 0,-17-5 0 0 0,23 2 0 0 0,-34-4 0 0 0,1 1 0 0 0,10 3 0 0 0,18 1 0 0 0,37 8 0 0 0,-50-7 0 0 0,-28-5 0 0 0,0 0 0 0 0,0-1 0 0 0,1 0 0 0 0,0 0 0 0 0,101 7 0 0 0,-100-7 0 0 0,-1 0 0 0 0,1 1 0 0 0,6 1 0 0 0,-7 0 0 0 0,0-1 0 0 0,1-1 0 0 0,6 0 0 0 0,69 8 0 0 0,-74-8 7 0 0,1 0 0 0 0,-1 1 0 0 0,0 1 0 0 0,0 0 0 0 0,11 5-7 0 0,-9-3 7 0 0,1-1 1 0 0,0 0-1 0 0,0-1 0 0 0,3-1-7 0 0,-2-1 0 0 0,11 1 0 0 0,21 5 0 0 0,142 19 0 0 0,-179-24 0 0 0,1-1 0 0 0,12 0 0 0 0,13 1 0 0 0,25 4 0 0 0,-1 2 0 0 0,-46-7 0 0 0,0 1 0 0 0,0 1 0 0 0,0 0 0 0 0,0 1 0 0 0,3 2 0 0 0,-9-3 0 0 0,0 0 0 0 0,0-1 0 0 0,0-1 0 0 0,0 0 0 0 0,9 0 0 0 0,-5 0 0 0 0,0 0 0 0 0,0 1 0 0 0,3 1 0 0 0,40 10 0 0 0,-3 0 0 0 0,12 6 0 0 0,-41-11 0 0 0,2 0 0 0 0,-1-2 0 0 0,21 1 0 0 0,-31-3 0 0 0,0 0 0 0 0,-1 0 0 0 0,0 2 0 0 0,13 5 0 0 0,0 1 0 0 0,-3-3 0 0 0,-1-1 0 0 0,1-1 0 0 0,1-1 0 0 0,22 2 0 0 0,-25-2 0 0 0,-18-5 0 0 0,1 1 0 0 0,-1-1 0 0 0,0 0 0 0 0,1 0 0 0 0,-1 0 0 0 0,2-1 0 0 0,7 1 0 0 0,0 0 0 0 0,0 1 0 0 0,0 1 0 0 0,0 0 0 0 0,0-1 0 0 0,13 0 0 0 0,42 3 14 0 0,76-1 116 0 0,-88-1-130 0 0,-36-2 0 0 0,1 0 0 0 0,0-1 0 0 0,1-1 0 0 0,42-1 0 0 0,-44 2 0 0 0,0-1 0 0 0,1 0 0 0 0,6-3 0 0 0,-15 2 0 0 0,-1 1 0 0 0,1 1 0 0 0,0 0 0 0 0,10 2 0 0 0,18-1 0 0 0,26-2 0 0 0,-4 0 0 0 0,0 3 0 0 0,2 3 0 0 0,43 12 0 0 0,74 11-72 0 0,-118-14 72 0 0,-44-9 0 0 0,1 0 0 0 0,15 0 0 0 0,8 5 96 0 0,-15-2-48 0 0,-9-3-48 0 0,1 1 0 0 0,1 2 0 0 0,-6-2 0 0 0,1-1 0 0 0,0 0 0 0 0,8 0 0 0 0,40 10 43 0 0,-28-6-22 0 0,23 10-21 0 0,69 13 0 0 0,-116-29 0 0 0,11 2 0 0 0,0-1 0 0 0,0-1 0 0 0,22 1 0 0 0,-16-3 25 0 0,0 2 0 0 0,6 2-25 0 0,34 3-39 0 0,-15-4 28 0 0,-10 0 11 0 0,10-1 0 0 0,-9-1 26 0 0,0 2-1 0 0,3 2-25 0 0,23 3 21 0 0,-40-5-20 0 0,-6-1 52 0 0,24 0-53 0 0,41 1 69 0 0,10 4-69 0 0,-70-5 5 0 0,52 6-5 0 0,42 3 0 0 0,-21-4 11 0 0,24 8-11 0 0,-100-12 32 0 0,1-1 0 0 0,25 0-32 0 0,-11-1 13 0 0,-1 2 1 0 0,-1 2-1 0 0,1 1 0 0 0,7 5-13 0 0,-28-8 14 0 0,1-1 0 0 0,19 0-14 0 0,4 2 26 0 0,-11-1-15 0 0,4 0-12 0 0,15 5 1 0 0,128 23 64 0 0,-103-17-84 0 0,16-3 20 0 0,21 4 294 0 0,-39-6-21 0 0,-34-4-424 0 0,0 0-1 0 0,21 8 152 0 0,-40-8-36 0 0,0-2 0 0 0,0-1 0 0 0,3 0 36 0 0,0-1-13 0 0,0 2 0 0 0,9 3 13 0 0,28 9 60 0 0,2 1 346 0 0,64 9-406 0 0,27 2 0 0 0,-91-18 0 0 0,-24-3 0 0 0,0-1 0 0 0,36-1 0 0 0,73 0 0 0 0,-108-5-12 0 0,39 0 232 0 0,13-5-220 0 0,-78 4 11 0 0,-1 0 0 0 0,0 1-1 0 0,0 1 1 0 0,1 0 0 0 0,-1 1-1 0 0,12 4-10 0 0,-18-5 0 0 0,-1 1 0 0 0,1-2 0 0 0,-1 1 0 0 0,1-1 0 0 0,6-1 0 0 0,-6 1 0 0 0,1 0 0 0 0,-1 0 0 0 0,1 1 0 0 0,5 1 0 0 0,20 3 0 0 0,15 0 0 0 0,-27-2 0 0 0,11-1 0 0 0,-12 0 0 0 0,-1 0 0 0 0,2 1 0 0 0,75 12 0 0 0,-35-7 0 0 0,-1-3 14 0 0,-40-4-1 0 0,-1 1 0 0 0,0 1 1 0 0,1 1-14 0 0,5 2 24 0 0,-1-1 1 0 0,0-1 0 0 0,10 0-25 0 0,-2-1 0 0 0,16 4 0 0 0,-22-2 0 0 0,0-1 0 0 0,25-1 0 0 0,-3-4 0 0 0,9-3 0 0 0,-16 2 0 0 0,0 1 0 0 0,2 3 0 0 0,7-1 0 0 0,9-2 0 0 0,166-2 0 0 0,-148 3 0 0 0,-37-2 0 0 0,16-3 0 0 0,-15 1 0 0 0,17 1 0 0 0,-10 3 0 0 0,0-2 0 0 0,19-5 0 0 0,5 1 0 0 0,-34 3 0 0 0,-3 1 0 0 0,11-1 0 0 0,-13 0 0 0 0,0 1 0 0 0,-1 2 0 0 0,1 1 0 0 0,7 2 0 0 0,4 1 0 0 0,1-3 0 0 0,0-2 0 0 0,61 1 54 0 0,-51 1 39 0 0,-41 0-109 0 0,0 0 0 0 0,15 4 16 0 0,-15-2-25 0 0,0-1-1 0 0,13 0 26 0 0,17-2-1 0 0,14-1 13 0 0,41 6-12 0 0,-58-2 61 0 0,0-2-1 0 0,5-3-60 0 0,11 1-4 0 0,-14-1 4 0 0,14-3 0 0 0,-14 1 0 0 0,15 1 0 0 0,-14 3 0 0 0,15-4 0 0 0,-8 0 0 0 0,6 4 0 0 0,-21 0 0 0 0,0-2 0 0 0,0-1 0 0 0,2-3 0 0 0,-8 3 0 0 0,-26 3 0 0 0,1 0 0 0 0,-1 0 0 0 0,1-1 0 0 0,-1-1 0 0 0,1 1 0 0 0,4-2 0 0 0,-1-1 0 0 0,1 0 0 0 0,-1 1 0 0 0,1 1 0 0 0,0-1 0 0 0,0 2 0 0 0,3-1 0 0 0,182-14 0 0 0,-24 6 0 0 0,-148 8 0 0 0,1-1 0 0 0,0 2 0 0 0,1 0 0 0 0,9 3 0 0 0,-1-1 0 0 0,1-1 0 0 0,0-1 0 0 0,2-2 0 0 0,56-2 0 0 0,-57 5 0 0 0,15 0 0 0 0,39-5 0 0 0,-72 5 0 0 0,-1 0 0 0 0,1 0 0 0 0,0 2-1 0 0,12 2 1 0 0,-12-1 3 0 0,0 0 0 0 0,1-2 0 0 0,-1-1 0 0 0,9 0-3 0 0,-2-3 41 0 0,-5 0-37 0 0,0 2 0 0 0,0 0 0 0 0,10 1-4 0 0,-17 1 0 0 0,-1 0 0 0 0,1-2 0 0 0,0 0 0 0 0,0 0 0 0 0,12-3 0 0 0,0-1 0 0 0,0 2 0 0 0,22 1 0 0 0,-18 0 0 0 0,-1 0 0 0 0,3-2 0 0 0,-8 1 0 0 0,17-5 0 0 0,-17 2 0 0 0,1 1 0 0 0,5 1 0 0 0,-4 0 0 0 0,24-7 0 0 0,11-4 0 0 0,17-1 0 0 0,-18 4 0 0 0,14-6 0 0 0,51-14 0 0 0,-103 27 0 0 0,0 0 0 0 0,11 0 0 0 0,-15 3 0 0 0,0-1 0 0 0,0-1 0 0 0,15-5 0 0 0,-25 6 0 0 0,17-6 0 0 0,0 1 0 0 0,19-4 0 0 0,39-8 0 0 0,7-1 0 0 0,-81 19 0 0 0,57-10 0 0 0,27-11 0 0 0,-57 14 0 0 0,10 0 0 0 0,-20 5 0 0 0,-2-1 0 0 0,1-2 0 0 0,13-5 0 0 0,-27 7 0 0 0,0 1 0 0 0,0 1 0 0 0,0 0 0 0 0,1 0 0 0 0,-1 1 0 0 0,1 0 0 0 0,-1 1 0 0 0,2 0 0 0 0,12-1 24 0 0,0 0-1 0 0,0-2 1 0 0,18-5-24 0 0,3-1 105 0 0,65-18-169 0 0,-22 14 64 0 0,-72 11 0 0 0,0-1 0 0 0,0 0 0 0 0,8-4 0 0 0,33-9 0 0 0,-15 6 0 0 0,-1-2 0 0 0,10-5 0 0 0,17-6 0 0 0,-55 20 26 0 0,0-2 0 0 0,0 0 0 0 0,5-3-26 0 0,-4 2 33 0 0,0 0 0 0 0,10-3-33 0 0,8 1-80 0 0,27-4 80 0 0,-38 10 13 0 0,-1-2 1 0 0,1 0-1 0 0,-1-1 0 0 0,0-2 1 0 0,10-4-14 0 0,-18 7 28 0 0,1 0 0 0 0,-1 0 0 0 0,1 2 1 0 0,0-1-1 0 0,9 1-28 0 0,-5-1 52 0 0,1 0 0 0 0,13-6-52 0 0,15-5 0 0 0,38-7 0 0 0,-1 0 0 0 0,104-25 0 0 0,-130 34 0 0 0,-26 3 0 0 0,10-2 0 0 0,19-1 0 0 0,47-17 0 0 0,7-2 0 0 0,-89 26 0 0 0,89-19 0 0 0,-36 7 0 0 0,-44 10 0 0 0,20-3 0 0 0,61-12 0 0 0,-61 12 0 0 0,8-5 0 0 0,-43 11 0 0 0,63-14 0 0 0,48-13 0 0 0,17 6 0 0 0,-81 15 0 0 0,-37 6 0 0 0,21-3 0 0 0,47-15 0 0 0,-84 20-14 0 0,0 0-1 0 0,1 1 0 0 0,5 0 15 0 0,15-3-20 0 0,101-17 20 0 0,-96 12 0 0 0,-19 5 0 0 0,1 1 0 0 0,20-2 0 0 0,19-4 0 0 0,-13 2 0 0 0,-20 2 0 0 0,-22 4 0 0 0,0 1 0 0 0,1 0 0 0 0,-1 0 0 0 0,0 0 0 0 0,1 0 0 0 0,-1 1 0 0 0,53-3 0 0 0,-1-2 0 0 0,14-5 0 0 0,-3 1 0 0 0,-35 7 0 0 0,-20 2 0 0 0,-1-1 0 0 0,12-2 0 0 0,28-7 0 0 0,41-3 0 0 0,-4-1 0 0 0,-63 10 0 0 0,9-1 0 0 0,-3 4 0 0 0,27-5 0 0 0,-45 4 0 0 0,17-4 0 0 0,-22 4 0 0 0,0 0 0 0 0,0 0 0 0 0,9 1 0 0 0,-17 1 0 0 0,16 0 0 0 0,1-1 0 0 0,-1 0 0 0 0,4-2 0 0 0,32-2 0 0 0,-34 4 0 0 0,12-2 0 0 0,0-3 0 0 0,6-2 0 0 0,-26 5 0 0 0,0 0 0 0 0,0 1 0 0 0,1 0 0 0 0,-1 1 0 0 0,0-1 0 0 0,0-1 0 0 0,4-1 0 0 0,9-3 0 0 0,1 0 0 0 0,7 1 0 0 0,18-5 0 0 0,-12 6 0 0 0,-28 4 0 0 0,-1 0 0 0 0,0-1 0 0 0,1 0 0 0 0,1-1 0 0 0,0 0 0 0 0,0 1 0 0 0,0 0 0 0 0,1 1 0 0 0,-1 0 0 0 0,5 1 0 0 0,32-4 0 0 0,-45 4 0 0 0,-1 0 0 0 0,1 0 0 0 0,-1 0 0 0 0,1 0 0 0 0,-1 0 0 0 0,1 1 0 0 0,-1-1 0 0 0,1 1 0 0 0,0 0 0 0 0,-1 0 0 0 0,0-1 0 0 0,0 1 0 0 0,0-1 0 0 0,0 1 0 0 0,1-1 0 0 0,-1 0 0 0 0,0 0 0 0 0,0 0 0 0 0,0 0 0 0 0,1 0 0 0 0,-1-1 0 0 0,0 1 0 0 0,1-1 0 0 0,12-2-26 0 0,0 0-1 0 0,0 1 0 0 0,0 0 1 0 0,1 1-1 0 0,-1 1 0 0 0,8 1 27 0 0,2-1-32 0 0,-22 0 25 0 0,0 0 0 0 0,-1-1 1 0 0,1 1-1 0 0,-1-1 0 0 0,1 1 0 0 0,-1-1 0 0 0,2 0 7 0 0,-2 0-2 0 0,1 0-1 0 0,-1 0 1 0 0,0 1 0 0 0,1-1 0 0 0,-1 1-1 0 0,1 0 1 0 0,1-1 2 0 0,13 2 0 0 0,-11-1 0 0 0,1 1 0 0 0,-1-1 0 0 0,1 0 0 0 0,-1-1 0 0 0,1 0 0 0 0,-1 0 0 0 0,1 0 0 0 0,1-2 0 0 0,-6 3 0 0 0,-1-1 0 0 0,1 1 0 0 0,-1 0 0 0 0,1-1 0 0 0,-1 1 0 0 0,1 0 0 0 0,0 0 0 0 0,-1 0 0 0 0,1 0 0 0 0,1 0 0 0 0,-1 0 0 0 0,0 0 0 0 0,0 0 0 0 0,-1 0 0 0 0,1 0 0 0 0,0 0 0 0 0,0 0 0 0 0,0-1 0 0 0,0 1 0 0 0,0-1 0 0 0,7-1 0 0 0,1 0 0 0 0,-1 0 0 0 0,1 1 0 0 0,2 0 0 0 0,25-3 0 0 0,21-2 0 0 0,9 1 0 0 0,-59 4 9 0 0,1 1-1 0 0,0 0 1 0 0,0 0-1 0 0,0 1 0 0 0,3 1-8 0 0,24 0 22 0 0,-31-1-32 0 0,-1-1-1 0 0,0 1 0 0 0,1 0 1 0 0,-1 0-1 0 0,4 1 11 0 0,-5-1 0 0 0,0 0 0 0 0,1 0 0 0 0,-1 0 0 0 0,0 0 0 0 0,0-1 0 0 0,1 0 0 0 0,-1 1 0 0 0,3-2 0 0 0,51-9 0 0 0,-50 9-3 0 0,1 0 1 0 0,-1 1 0 0 0,0-1-1 0 0,1 1 1 0 0,-1 1-1 0 0,2 0 3 0 0,-3-1 10 0 0,1 1 0 0 0,-1-1 0 0 0,0 0-1 0 0,1 0 1 0 0,-1-1 0 0 0,0 0-1 0 0,6-1-9 0 0,-5 0-5 0 0,-1 1 0 0 0,1 1 0 0 0,-1-1 0 0 0,1 1 0 0 0,-1 0 0 0 0,1 0 0 0 0,-1 1 0 0 0,1 0 0 0 0,1 1 5 0 0,28 1-19 0 0,-16-1 38 0 0,-17-1-14 0 0,0-1-1 0 0,0 0 1 0 0,0 0-1 0 0,0 0 1 0 0,-1 0-1 0 0,1 0 1 0 0,0 0-1 0 0,0-1 1 0 0,0 1-1 0 0,1-1-4 0 0,2-1-9 0 0,0 1 0 0 0,0-1-1 0 0,0 2 1 0 0,5-1 9 0 0,17-3-27 0 0,-23 3 27 0 0,0 0 0 0 0,0 0 0 0 0,1 0 0 0 0,-1 1 0 0 0,0 0 0 0 0,0 0 0 0 0,0 0 0 0 0,0 1 0 0 0,1 0 0 0 0,3 1 0 0 0,-6-2 0 0 0,-1 0 0 0 0,1 0 0 0 0,-1 0 0 0 0,1 0 0 0 0,-1 0 0 0 0,1 0 0 0 0,-1-1 0 0 0,3 0 0 0 0,12-2 0 0 0,72 3 64 0 0,-88 0-64 0 0,1 0 0 0 0,-1 1 0 0 0,1-1 0 0 0,-1 0 0 0 0,0 0 0 0 0,1 1 0 0 0,-1-1 0 0 0,0 0 0 0 0,1 1 0 0 0,-1 0 0 0 0,0-1 0 0 0,0 1 0 0 0,1 0 0 0 0,-2-1 0 0 0,1 0 0 0 0,0 1 0 0 0,0-1 0 0 0,-1 0 0 0 0,1 1 0 0 0,0-1 0 0 0,0 0 0 0 0,0 0 0 0 0,0 0 0 0 0,-1 0 0 0 0,1 0 0 0 0,0 1 0 0 0,0-2 0 0 0,0 1 0 0 0,0 0 0 0 0,-1 0 0 0 0,1 0 0 0 0,0 0 0 0 0,0 0 0 0 0,0-1 0 0 0,-1 1 0 0 0,1 0 0 0 0,0-1 0 0 0,0 1 0 0 0,-1-1 0 0 0,1 1 0 0 0,0-1 0 0 0,-1 1 0 0 0,1-1 0 0 0,0 0 0 0 0,1 0 0 0 0,-1 0 0 0 0,1 0 0 0 0,-1 1 0 0 0,0-1 0 0 0,1 0 0 0 0,-1 1 0 0 0,1 0 0 0 0,-1-1 0 0 0,1 1 0 0 0,-1 0 1 0 0,1 0-1 0 0,0 0 0 0 0,-1 0 0 0 0,1 0 0 0 0,-1 0 0 0 0,2 0 0 0 0,20 1-11 0 0,-2 2-43 0 0,-19-3 54 0 0,1 0 0 0 0,0 0 0 0 0,0 0 0 0 0,-1 0 0 0 0,1 0 0 0 0,0-1 0 0 0,-1 1 0 0 0,1-1 0 0 0,0 0 0 0 0,1 0 0 0 0,7-2 0 0 0,-10 2 0 0 0,1 0 0 0 0,0 1 0 0 0,-1-1 0 0 0,1 1 0 0 0,0 0 0 0 0,0 0 0 0 0,-1 0 0 0 0,1 0 0 0 0,0 0 0 0 0,0 0 0 0 0,-1 0 0 0 0,1 0 0 0 0,1 1 0 0 0,3 0 0 0 0,-2-1 0 0 0,1 1 0 0 0,0 0 0 0 0,-1 0 0 0 0,1 0 0 0 0,-1 0 0 0 0,0 1 0 0 0,2 0 0 0 0,-2 0 0 0 0,1 0 0 0 0,0-1 0 0 0,-1 1 0 0 0,1-1 0 0 0,0 0 0 0 0,0-1 0 0 0,2 1 0 0 0,0-1 0 0 0,-3-1 0 0 0,1 1 0 0 0,0 0 0 0 0,0 1 0 0 0,0-1 0 0 0,0 1 0 0 0,0 0 0 0 0,0 0 0 0 0,0 0 0 0 0,-1 0 0 0 0,5 3 0 0 0,-7-3 0 0 0,1-1 0 0 0,0 1 0 0 0,-1 0 0 0 0,1-1 0 0 0,0 1 0 0 0,0-1 0 0 0,-1 0 0 0 0,1 0 0 0 0,0 0 0 0 0,0 0 0 0 0,-1 0 0 0 0,1-1 0 0 0,0 1 0 0 0,0-1 0 0 0,-1 0 0 0 0,1 0 0 0 0,0 0 0 0 0,1 0 0 0 0,0-1 0 0 0,0 2 0 0 0,0-1 0 0 0,1 0 0 0 0,-1 1 0 0 0,0 0 0 0 0,4 0 0 0 0,13 4 0 0 0,-15-2 0 0 0,0-1 0 0 0,0 0 0 0 0,-1 0 0 0 0,1 0 0 0 0,0 0 0 0 0,0-1 0 0 0,0 0 0 0 0,0-1 0 0 0,0 1 0 0 0,-1-1 0 0 0,1 0 0 0 0,3-1 0 0 0,3-2 0 0 0,-1 1 0 0 0,12-1 0 0 0,-9 2 0 0 0,-12 1 0 0 0,1 1 0 0 0,-1 0 0 0 0,1 0 0 0 0,-1 0 0 0 0,1 0 0 0 0,-1 1 0 0 0,1-1 0 0 0,1 1 0 0 0,15 2 0 0 0,-3-4 0 0 0,-6 1 0 0 0,-1 0 0 0 0,1 0 0 0 0,-1 1 0 0 0,10 2 0 0 0,8-2-26 0 0,2-2-1 0 0,-8 1-48 0 0,-18 0 75 0 0,-1 0 0 0 0,14 5 0 0 0,-2-3 0 0 0,-11-3-4 0 0,-1 1-2 0 0,0 0-48 0 0,10 0-127 0 0,-12-1 180 0 0,1 1 1 0 0,0 0-1 0 0,-1 0 1 0 0,1 0-1 0 0,-1 0 1 0 0,1 0-1 0 0,0 0 1 0 0,-1 0-1 0 0,1 0 0 0 0,0 0 1 0 0,-1 0-1 0 0,1 0 1 0 0,0 0-1 0 0,-1 0 1 0 0,1 1-1 0 0,-1-1 1 0 0,1 0-1 0 0,0 0 0 0 0,-1 1 1 0 0,1-1-1 0 0,0 1 1 0 0,-1-1 0 0 0,1 1 0 0 0,0-1 1 0 0,-1 1-1 0 0,1-1 0 0 0,0 1 0 0 0,0-1 0 0 0,-1 1 0 0 0,1-1 0 0 0,0 0 0 0 0,0 1 0 0 0,0-1 0 0 0,-1 0 0 0 0,1 0 0 0 0,0 1 0 0 0,0-1 0 0 0,0 0 0 0 0,1 0 0 0 0,5 0 0 0 0,0 0-10 0 0,-3 0-44 0 0,5 0 1 0 0,-1 0 32 0 0,-6 0-33 0 0,5 6-127 0 0,2-6 170 0 0,0 1 11 0 0,-2 5 0 0 0,2-5 0 0 0,0-1 0 0 0,-2 0 0 0 0,2 0 0 0 0,-2 0 0 0 0,1 0 0 0 0,-1-1 0 0 0,2-2 0 0 0,-2 2 0 0 0,4-3 0 0 0,9 5 0 0 0,-16-1 0 0 0,13-5 0 0 0,-8 5 0 0 0,-3 4 0 0 0,-2-3-37 0 0,17-1-654 0 0,-20 0 462 0 0,-1 0 110 0 0,0 0 45 0 0,0 0 8 0 0,0 0-7 0 0,16-1-1127 0 0,-13-2 604 0 0,3-1 203 0 0,-1 3-5616 0 0,-5 1-311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06T16:49:0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 5904 0 0,'0'0'132'0'0,"0"0"17"0"0,0 0 11 0 0,-2 0-9 0 0,-4 1-59 0 0,-2 2 36 0 0,8-3-94 0 0,-1 0 0 0 0,1 0 1 0 0,-1 1-1 0 0,1-1 0 0 0,-1 0 1 0 0,0 0-1 0 0,1 0 0 0 0,-1 0 1 0 0,1 0-1 0 0,-1 0 0 0 0,0 0 1 0 0,1 0-1 0 0,-1 0 0 0 0,1 0 1 0 0,-1 0-1 0 0,0 0 0 0 0,1 0-34 0 0,-12 0 809 0 0,11 1-777 0 0,0 0-8 0 0,0-1 0 0 0,0 1 0 0 0,0-1 0 0 0,0 0 0 0 0,0 1 0 0 0,0-1 0 0 0,0 0 1 0 0,0 0-1 0 0,0 1 0 0 0,0-1 0 0 0,0 0 0 0 0,0 0 0 0 0,0 0 0 0 0,0 0 0 0 0,0 0 0 0 0,0 0 0 0 0,0-1 1 0 0,0 1-1 0 0,0 0 0 0 0,0 0 0 0 0,0-1 0 0 0,0 1 0 0 0,0-1 0 0 0,0 1 0 0 0,0-1 0 0 0,0 0-24 0 0,-1 0 192 0 0,2 1 34 0 0,0 0-2 0 0,0 0-12 0 0,0 0-52 0 0,0 0-28 0 0,0 0-4 0 0,0 0 5 0 0,0 0 22 0 0,0 0 5 0 0,0 0 0 0 0,0 0 0 0 0,0 0 0 0 0,0 0 0 0 0,0 0 0 0 0,9-7-672 0 0,-9 7 256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06T16:50:1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5 620 18399 0 0,'0'0'408'0'0,"0"0"80"0"0,4-4 24 0 0,6-1 0 0 0,2-6-416 0 0,2 2-96 0 0,-10-3 0 0 0,6 4 0 0 0,-10-4-872 0 0,0 0-200 0 0,0-1-40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06T16:50:1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18023 0 0,'0'0'392'0'0,"0"0"88"0"0,0 0 8 0 0,0 0 24 0 0,0 0-408 0 0,9 4-104 0 0,1 1 0 0 0,3-2 0 0 0,1 2-712 0 0,-5-1-168 0 0,5-4-32 0 0,5 0-8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06T20:40:59.881"/>
    </inkml:context>
    <inkml:brush xml:id="br0">
      <inkml:brushProperty name="width" value="0.35" units="cm"/>
      <inkml:brushProperty name="height" value="0.35" units="cm"/>
      <inkml:brushProperty name="color" value="#0066FF"/>
    </inkml:brush>
  </inkml:definitions>
  <inkml:trace contextRef="#ctx0" brushRef="#br0">122 776 2040 0 0,'0'0'84'0'0,"0"0"-16"0"0,-5-6-4 0 0,0-1-7 0 0,4 7 17 0 0,0-1 0 0 0,-1 1-1 0 0,1 0 1 0 0,0-1 0 0 0,-1 1-1 0 0,1 0 1 0 0,0 0 0 0 0,-1 0-1 0 0,1 0 1 0 0,-1 0 0 0 0,1 0-1 0 0,0 0 1 0 0,-1 1-74 0 0,0-1 145 0 0,-2 1 174 0 0,-1 0 0 0 0,0 0-1 0 0,1 0 1 0 0,-1 1 0 0 0,1 0 0 0 0,-1 0 0 0 0,1 0-1 0 0,0 0 1 0 0,-1 1 0 0 0,1 0 0 0 0,1 0 0 0 0,-1 0-1 0 0,0 0 1 0 0,1 0 0 0 0,-1 1 0 0 0,1 0 0 0 0,0 0-319 0 0,2-3 426 0 0,0-1-289 0 0,0 1-1 0 0,0-1 0 0 0,1 0 0 0 0,-1 0 0 0 0,0 1 1 0 0,0-1-1 0 0,0 0 0 0 0,0 1 0 0 0,0-1 0 0 0,1 1 0 0 0,-1-1 1 0 0,0 1-1 0 0,0 0 0 0 0,0 0-136 0 0,-2 1 2363 0 0,4-10-1383 0 0,1 3-677 0 0,0 0 0 0 0,-1 1 1 0 0,2-1-1 0 0,-1 1 1 0 0,2-4-304 0 0,-4 8 1 0 0,1-1 255 0 0,1 1-223 0 0,0-1 0 0 0,1 1 0 0 0,-1-1 0 0 0,0 0 0 0 0,0 1 0 0 0,0-1 0 0 0,-1 0 0 0 0,1 0 0 0 0,0 0 0 0 0,0 0 0 0 0,0-1 0 0 0,0 0-33 0 0,0 1 27 0 0,0-1 1 0 0,0 1 0 0 0,0 0 0 0 0,1 0-1 0 0,-1 0 1 0 0,0 0 0 0 0,1 0-1 0 0,0 0-27 0 0,1 0 0 0 0,8-1 0 0 0,0 0 0 0 0,12 1 0 0 0,-12-3 93 0 0,-2 0 6 0 0,11-1 329 0 0,1 0 0 0 0,11-5-428 0 0,154-49 680 0 0,-163 55-664 0 0,-20 3-10 0 0,-1 1-1 0 0,1 0 0 0 0,-1-1 1 0 0,1 0-1 0 0,-1 0 0 0 0,1 0 1 0 0,0 0-6 0 0,4-3 14 0 0,5-2 62 0 0,1 0 0 0 0,-1 1 0 0 0,11-2-76 0 0,8-2 191 0 0,9-1 122 0 0,27-3-37 0 0,-37 6-8 0 0,15-1-268 0 0,32-10 147 0 0,-54 13-101 0 0,-17 3-26 0 0,1 0 0 0 0,0 1 0 0 0,0 0-1 0 0,6-1-19 0 0,52-3 259 0 0,-57 5-208 0 0,0-1 0 0 0,0-1 0 0 0,0 0 0 0 0,4-1-51 0 0,16-3 36 0 0,28-12 17 0 0,-22 5-53 0 0,12 7 64 0 0,1-8-53 0 0,-27 8 92 0 0,-17 4-79 0 0,0 1-1 0 0,0 0 0 0 0,-1 0 1 0 0,1 0-1 0 0,0 0 0 0 0,0 1 1 0 0,0 0-24 0 0,62-4 253 0 0,-46-1-187 0 0,-17 4-59 0 0,-1 0 0 0 0,1 0 1 0 0,-1 0-1 0 0,1 1 1 0 0,0-1-1 0 0,-1 1 0 0 0,2 0-7 0 0,2-1 15 0 0,0 1 1 0 0,0-1-1 0 0,0 0 0 0 0,0 0 0 0 0,-1 0 0 0 0,1-1 0 0 0,0 0 0 0 0,-1 0 0 0 0,2-1-15 0 0,-5 2 15 0 0,1 0 1 0 0,0 0-1 0 0,0 0 0 0 0,-1 0 0 0 0,1 1 0 0 0,0-1 0 0 0,2 1-15 0 0,-2 0 20 0 0,0-1-1 0 0,0 1 0 0 0,0-1 1 0 0,0 0-1 0 0,0 1 0 0 0,0-2 1 0 0,2 0-20 0 0,5-2 30 0 0,0 0 1 0 0,0 0 0 0 0,0 1-1 0 0,3-1-30 0 0,-3 1 25 0 0,0 0 0 0 0,0 0 0 0 0,0-1 0 0 0,2-2-25 0 0,-9 5 0 0 0,1 0 0 0 0,-1 0 0 0 0,0 0 0 0 0,0 1 0 0 0,1-1 0 0 0,2 1 0 0 0,9-3 0 0 0,14-1 0 0 0,2-1 0 0 0,-21 3 20 0 0,-1 0-1 0 0,0 0 0 0 0,0 1 0 0 0,1 0-19 0 0,28-4 70 0 0,-29 3-36 0 0,0 1 0 0 0,0 0 0 0 0,5 0-34 0 0,-8 1 19 0 0,0 0 0 0 0,0-1 0 0 0,0 1 0 0 0,0-1 0 0 0,0-1-1 0 0,0 1 1 0 0,0-1 0 0 0,3-1-19 0 0,-3 0 0 0 0,1 1-1 0 0,0-1 0 0 0,0 2 1 0 0,4-2 0 0 0,17-4 13 0 0,-1 1 49 0 0,-24 5-54 0 0,0 1 0 0 0,1-1 0 0 0,-1 1 0 0 0,0-1 0 0 0,0 0-1 0 0,0 0 1 0 0,1-1-8 0 0,2-1 5 0 0,0 1 0 0 0,0 0 0 0 0,0 0 0 0 0,0 1 0 0 0,4-1-5 0 0,-4 0 20 0 0,0 1-1 0 0,-1 0 1 0 0,1-1 0 0 0,-1 0 0 0 0,4-2-20 0 0,-7 3 5 0 0,-1 0-1 0 0,1 0 1 0 0,-1 1 0 0 0,1-1-1 0 0,-1 0 1 0 0,1 1-1 0 0,0-1 1 0 0,-1 1-1 0 0,1-1 1 0 0,0 1 0 0 0,-1 0-1 0 0,1 0 1 0 0,0 0-1 0 0,0 0 1 0 0,-1 0-1 0 0,1 0 1 0 0,0 0 0 0 0,0 1-1 0 0,-1-1 1 0 0,1 0-1 0 0,1 1-4 0 0,-1-1 18 0 0,1 0 0 0 0,-1 0 0 0 0,1 0 0 0 0,-1-1 0 0 0,1 1 0 0 0,-1-1-1 0 0,0 0 1 0 0,1 0 0 0 0,-1 0 0 0 0,0 0 0 0 0,0 0 0 0 0,0 0 0 0 0,1-1-1 0 0,-1 1 1 0 0,0-2-18 0 0,1 1 55 0 0,0 0 0 0 0,0 0 0 0 0,0 0-1 0 0,0 0 1 0 0,0 1 0 0 0,0-1-1 0 0,3 0-54 0 0,7-5-15 0 0,-2 0 12 0 0,-10 6-7 0 0,0 0-1 0 0,1 0 1 0 0,-1 0 0 0 0,1 0-1 0 0,-1 0 1 0 0,1 0 0 0 0,-1 0 0 0 0,1 0-1 0 0,-1 1 1 0 0,1-1 0 0 0,0 1-1 0 0,-1-1 1 0 0,1 1 0 0 0,0 0 0 0 0,0 0-1 0 0,0-1 11 0 0,1 1 5 0 0,0 0-1 0 0,-1 0 0 0 0,1 0 0 0 0,0-1 1 0 0,0 1-1 0 0,-1-1 0 0 0,1 0 0 0 0,0 0 0 0 0,-1 0 1 0 0,1 0-1 0 0,2-2-4 0 0,-5 2 24 0 0,3-2 4 0 0,16 2 9 0 0,-18 2-36 0 0,1-1 0 0 0,0 0 0 0 0,0 0 0 0 0,0 0 0 0 0,-1-1 0 0 0,1 1-1 0 0,0 0 1 0 0,-1-1 0 0 0,1 1 0 0 0,0-1 0 0 0,0 0-1 0 0,9-1-119 0 0,13 4 114 0 0,22 1 71 0 0,-25-3-119 0 0,-17 1 51 0 0,1-1 0 0 0,0 1 0 0 0,0 0 0 0 0,-1 0 0 0 0,1 1 0 0 0,0-1 2 0 0,-1 1 0 0 0,1-1 1 0 0,0 1-1 0 0,0-1 0 0 0,0-1 0 0 0,0 1 0 0 0,1-1 0 0 0,36 7 0 0 0,-25-4 0 0 0,-13-2 0 0 0,0 0 0 0 0,0 0 0 0 0,1 0 0 0 0,-1-1 0 0 0,0 0 0 0 0,1 1 0 0 0,-1-2 0 0 0,38 1 0 0 0,-1-3 0 0 0,0-2 0 0 0,-3 0 0 0 0,7 0 0 0 0,13 0-218 0 0,-50 3 305 0 0,0 0 1 0 0,0 0 0 0 0,0 1 0 0 0,1 0-1 0 0,-1 0 1 0 0,0 1 0 0 0,1 0-1 0 0,-1 1 1 0 0,0 0 0 0 0,4 1-88 0 0,33 3 53 0 0,-33-3-44 0 0,0 0 0 0 0,0-1 0 0 0,-1 0-1 0 0,3-1-8 0 0,0 0 10 0 0,-1 1 0 0 0,0 0-1 0 0,1 1-9 0 0,11 4-169 0 0,21 6 169 0 0,8 1-223 0 0,-47-11 232 0 0,0-1 0 0 0,0 0-1 0 0,0 0 1 0 0,1 0 0 0 0,4-1-9 0 0,28 3 47 0 0,-9 3 27 0 0,-12-3-8 0 0,0 1-1 0 0,4 3-65 0 0,-9-1 136 0 0,4 0-24 0 0,18 4-24 0 0,-31-8-89 0 0,1 0-1 0 0,0 0 1 0 0,0-1 0 0 0,0 0 0 0 0,0 0-1 0 0,5 0 2 0 0,-10-1 0 0 0,1 0 0 0 0,0 0 0 0 0,0 0 0 0 0,0 1 0 0 0,0-1 0 0 0,0 0 0 0 0,-1 1 0 0 0,1-1 0 0 0,0 1 0 0 0,0 0-1 0 0,-1 0 1 0 0,1 0 0 0 0,-1 0 0 0 0,1 0 0 0 0,9 4 17 0 0,29 9 319 0 0,-38-13-272 0 0,5 2 54 0 0,-4-3-115 0 0,9 2-1 0 0,-1 0 0 0 0,1 1-1 0 0,-1 1 1 0 0,1 0-2 0 0,-5-1 0 0 0,-3-1 0 0 0,0-1 0 0 0,0 1 0 0 0,0-1 0 0 0,0 1 0 0 0,0-1 0 0 0,0 0 0 0 0,1-1 0 0 0,21 6 0 0 0,-23-6 14 0 0,-1 0 0 0 0,0 0 0 0 0,0 0 0 0 0,0 1-1 0 0,0-1 1 0 0,0 1 0 0 0,1 0 0 0 0,-1-1 0 0 0,0 1 0 0 0,1 1-14 0 0,30 10 117 0 0,-27-10-117 0 0,1 0 0 0 0,-1 1 0 0 0,0 0 0 0 0,4 3 0 0 0,13 5 0 0 0,-12-2 0 0 0,-10-8 0 0 0,0 0 0 0 0,-1 0 0 0 0,1 0 0 0 0,0-1 0 0 0,0 1 0 0 0,0 0 0 0 0,0 0 0 0 0,0-1 0 0 0,0 1 0 0 0,1-1 0 0 0,-1 1 0 0 0,0-1 0 0 0,27 11 0 0 0,-25-9 0 0 0,1 0 0 0 0,-1 0 0 0 0,1-1 0 0 0,-1 1 0 0 0,1-1 0 0 0,0 0 0 0 0,0-1 0 0 0,-1 1 0 0 0,1 0 0 0 0,0-1 0 0 0,0 0 0 0 0,-1 1 0 0 0,1-1 0 0 0,-1 1 0 0 0,1 0 0 0 0,-1 0 0 0 0,0 1 0 0 0,1-1 0 0 0,-1 1 0 0 0,0-1 0 0 0,1 2 0 0 0,21 7 0 0 0,-10-4 0 0 0,-12-4 0 0 0,-1-1 0 0 0,0 0 0 0 0,1 0 0 0 0,-1-1 0 0 0,1 1 0 0 0,-1 0 0 0 0,1-1 0 0 0,2 1 0 0 0,-2-1 0 0 0,-1 0 0 0 0,1 1 0 0 0,0 0 0 0 0,0-1 0 0 0,0 1 0 0 0,0 0 0 0 0,-1 1 0 0 0,1-1 0 0 0,0 0 0 0 0,1 2 0 0 0,-1-1 0 0 0,0-1 0 0 0,0 1 0 0 0,1 0 0 0 0,-1-1 0 0 0,1 0 0 0 0,2 1 0 0 0,1-1 13 0 0,1 1 0 0 0,-1 1 0 0 0,1 0 0 0 0,3 2-13 0 0,-6-3 10 0 0,1 0-1 0 0,-1 0 1 0 0,1 0-1 0 0,-1 0 1 0 0,1-1-1 0 0,-1 0 1 0 0,1 0-1 0 0,3 0-9 0 0,2 0-17 0 0,-1 1 0 0 0,1 0 0 0 0,-1 0 0 0 0,0 1 0 0 0,9 4 17 0 0,-12-5-3 0 0,76 30 57 0 0,-68-26-55 0 0,0 1 0 0 0,-1 1 0 0 0,0 0 1 0 0,0 1-1 0 0,-1 0 1 0 0,36 22 6 0 0,97 54 58 0 0,-38-22 0 0 0,-104-62-64 0 0,0 0 0 0 0,-1 0 0 0 0,1 0 0 0 0,0 0 0 0 0,0 0 0 0 0,0-1 0 0 0,0 1 0 0 0,3-1 0 0 0,11 2 11 0 0,13 5 10 0 0,-19-4-13 0 0,0 0 0 0 0,0-1 0 0 0,0-1 0 0 0,9 1-8 0 0,31 3-18 0 0,-43-4-46 0 0,-1 0 1 0 0,1 0-1 0 0,-1 1 1 0 0,3 0 63 0 0,-3 0 6 0 0,0 0 1 0 0,0-1 0 0 0,1 0 0 0 0,1 0-7 0 0,41 8 868 0 0,-47-9-863 0 0,-1 0 1 0 0,0 1-1 0 0,0-1 1 0 0,1 1-1 0 0,-1 0 1 0 0,0 0-1 0 0,0 0 1 0 0,1 1-6 0 0,-2-1 1 0 0,1 0 0 0 0,0 0 0 0 0,0 0 0 0 0,0 0 0 0 0,0 0 0 0 0,1-1 0 0 0,-1 0 0 0 0,0 1-1 0 0,1-1 4 0 0,-1 1 1 0 0,0-1-1 0 0,0 1 1 0 0,0 0-1 0 0,0 0 1 0 0,1 0-1 0 0,-1 0 1 0 0,-1 1-1 0 0,2 0-4 0 0,16 6 13 0 0,44 11-13 0 0,-54-16 0 0 0,-1 1-1 0 0,1 0 0 0 0,-1 1 0 0 0,0-1 1 0 0,0 2-1 0 0,-1-1 0 0 0,4 4 1 0 0,-1-2-9 0 0,2 4-132 0 0,-10-8 91 0 0,0-1-1 0 0,0 0 1 0 0,0 1 0 0 0,0-1-1 0 0,1 0 1 0 0,0 0 50 0 0,3 1-5 0 0,-1 1 0 0 0,1 0 0 0 0,-1 0 1 0 0,0 0-1 0 0,4 4 5 0 0,22 16 1 0 0,-27-22 1 0 0,15 13 56 0 0,5 5-46 0 0,-24-18-10 0 0,0-1 1 0 0,0 0-1 0 0,0 0 0 0 0,0 0 1 0 0,0 0-1 0 0,0 0 0 0 0,0 0 0 0 0,1 0 1 0 0,-1 0-1 0 0,0 0 0 0 0,0-1 1 0 0,1 1-1 0 0,-1 0 0 0 0,1-1 0 0 0,-1 1-2 0 0,3 0 5 0 0,0 1 0 0 0,0 0 0 0 0,0 0 0 0 0,0 1 0 0 0,-1-1 0 0 0,2 2-5 0 0,10 3 0 0 0,13 14 64 0 0,10 5 26 0 0,-33-21-82 0 0,1-1-1 0 0,0 0 1 0 0,0-1 0 0 0,0 1-1 0 0,5 1-7 0 0,6 3 0 0 0,-13-6 0 0 0,0 0 0 0 0,1 0 0 0 0,-1 0 0 0 0,0-1 0 0 0,1 1 0 0 0,-1-1 0 0 0,1 0 0 0 0,0 0 0 0 0,-1-1 0 0 0,1 0 0 0 0,4 0 8 0 0,-3 0 6 0 0,-1 0 0 0 0,1 0-1 0 0,0 1 1 0 0,0 0 0 0 0,0 0 0 0 0,3 1-14 0 0,-1-2 54 0 0,-7 0-44 0 0,1-1-1 0 0,-1 1 0 0 0,1 0 1 0 0,-1 0-1 0 0,1 0 1 0 0,0 0-1 0 0,-1 0 1 0 0,1 0-1 0 0,-1 0 1 0 0,1 1-1 0 0,-1-1 1 0 0,1 0-1 0 0,-1 1 1 0 0,1 0-10 0 0,15 4-12 0 0,-13-3 1 0 0,0-1 0 0 0,1 0 0 0 0,-1 0 0 0 0,1 0 0 0 0,-1 0 0 0 0,4 0 11 0 0,49 7 0 0 0,-49-8 0 0 0,-1 1 0 0 0,1 0 0 0 0,-1 0 0 0 0,0 0 0 0 0,1 1 0 0 0,-1 0 0 0 0,0 1 0 0 0,3 1 0 0 0,10 5 0 0 0,0 0 0 0 0,8 2 0 0 0,-11-5 0 0 0,0 1 0 0 0,-1 1 0 0 0,1 0 0 0 0,3 4 0 0 0,-15-9 0 0 0,0 1 0 0 0,1-1 0 0 0,-1 0 0 0 0,1-1 0 0 0,0 1 0 0 0,0-1 0 0 0,0 0 0 0 0,0-1 0 0 0,1 1 0 0 0,-1-1 0 0 0,0-1 0 0 0,2 1 0 0 0,-5 0 0 0 0,1-1 0 0 0,-1 1 0 0 0,1 0 0 0 0,-1 0 0 0 0,0 0 0 0 0,1 0 0 0 0,-1 1 0 0 0,0 0 0 0 0,0-1 0 0 0,0 1 0 0 0,1 1 0 0 0,17 9 0 0 0,25 2 0 0 0,-36-11 0 0 0,1 0 0 0 0,-1 0 0 0 0,0 1 0 0 0,9 5 0 0 0,-17-8 1 0 0,3 3 24 0 0,0-1 0 0 0,1-1-1 0 0,-1 1 1 0 0,1-1 0 0 0,0 0 0 0 0,-1 0 0 0 0,1 0-1 0 0,0-1 1 0 0,2 0-25 0 0,-1 0-19 0 0,1 0-1 0 0,-1 0 0 0 0,0 1 1 0 0,2 1 19 0 0,0-1-10 0 0,1 1 10 0 0,-7-2 0 0 0,-1 0 0 0 0,1 0 0 0 0,0 0 0 0 0,-1-1 0 0 0,1 1 0 0 0,0-1 0 0 0,0 0 0 0 0,-1 0 0 0 0,1 0 0 0 0,2 0 0 0 0,21 0 0 0 0,-19 0 4 0 0,0 0-1 0 0,1 1 0 0 0,-1 0 1 0 0,4 1-4 0 0,-10-2 2 0 0,0 1 1 0 0,-1-1 0 0 0,1 0 0 0 0,-1 0 0 0 0,1 0 0 0 0,0 0 0 0 0,-1 0 0 0 0,1 0 0 0 0,-1 0 0 0 0,1 0 0 0 0,0 0 0 0 0,-1 0 0 0 0,1 0 0 0 0,-1 0-1 0 0,1 0 1 0 0,-1-1 0 0 0,1 1-3 0 0,20-5 97 0 0,-16 5-80 0 0,16-8-18 0 0,-18 7 5 0 0,0 0 16 0 0,0-1 1 0 0,0 1 0 0 0,0 0-1 0 0,0 0 1 0 0,0 1 0 0 0,0-1 0 0 0,0 1-1 0 0,0-1 1 0 0,0 1 0 0 0,2 0-21 0 0,-1 1 14 0 0,0-2-12 0 0,14-8-5 0 0,-13 6 3 0 0,2 2-2 0 0,0 0 3 0 0,10-12 11 0 0,32-19 105 0 0,-48 32-117 0 0,-1 0 0 0 0,1-1 0 0 0,-1 1 0 0 0,1 0 0 0 0,-1 0 0 0 0,0 0 0 0 0,1 0 0 0 0,-1-1 0 0 0,1 1 0 0 0,-1 0 0 0 0,0 0 0 0 0,1-1 0 0 0,-1 1 0 0 0,1 0 0 0 0,-1-1 0 0 0,0 1 0 0 0,0 0 0 0 0,1-1 0 0 0,-1 1 0 0 0,0 0 0 0 0,1-1 0 0 0,-1 1 0 0 0,0-1 0 0 0,0 1 0 0 0,9-7 0 0 0,-1 3 0 0 0,-7 3 0 0 0,0 1 0 0 0,0 0 0 0 0,0 0 0 0 0,-1-1 0 0 0,1 1 0 0 0,0 0 0 0 0,-1-1 0 0 0,1 1 0 0 0,0 0 0 0 0,-1-1 0 0 0,1 1 0 0 0,0-1 0 0 0,-1 0 0 0 0,1 1 0 0 0,-1-1 0 0 0,1 1 0 0 0,-1-1 0 0 0,0 1 0 0 0,1 0 0 0 0,-1 0 0 0 0,1-1 0 0 0,-1 1 0 0 0,0 0 0 0 0,1 0 0 0 0,-1-1 0 0 0,1 1 0 0 0,-1 0 0 0 0,1 0 0 0 0,-1 0 0 0 0,1 0 0 0 0,-1 0 0 0 0,1 0 0 0 0,-1-1 0 0 0,1 1 0 0 0,-1 0 0 0 0,1 1 0 0 0,-1-1 0 0 0,1 0 0 0 0,-1 0 0 0 0,1 0 0 0 0,-1 0 0 0 0,10 0 0 0 0,-7 0 0 0 0,0 0 0 0 0,0 0 0 0 0,0-1 0 0 0,0 1 0 0 0,0-1 0 0 0,-1 0 0 0 0,1 0 0 0 0,0 0 0 0 0,0 0 0 0 0,-1 0 0 0 0,3-2 0 0 0,11 0 0 0 0,-11 3 0 0 0,0 1 0 0 0,11-8 0 0 0,-9 2 0 0 0,-6 3 0 0 0,1 1 0 0 0,-1 0 0 0 0,1 0 0 0 0,0 0 0 0 0,-1 0 0 0 0,1 0 0 0 0,0 0 0 0 0,0 1 0 0 0,0-1 0 0 0,-1 0 0 0 0,1 1 0 0 0,0 0 0 0 0,0-1 0 0 0,0 1 0 0 0,0 0 0 0 0,51-5 0 0 0,-45 3 0 0 0,-1 0 0 0 0,0 0 0 0 0,0 0 0 0 0,0 0 0 0 0,4-3 0 0 0,2 1 0 0 0,11 0 0 0 0,0-2 0 0 0,-21 6 0 0 0,-1 0 0 0 0,-1 0 0 0 0,1 0 0 0 0,0 0 0 0 0,-1-1 0 0 0,1 1 0 0 0,-1-1 0 0 0,1 1 0 0 0,-1-1 0 0 0,1 1 0 0 0,-1-1 0 0 0,1 0 0 0 0,-1 0 0 0 0,0 0 0 0 0,1 0 0 0 0,-1 0 0 0 0,6-2 0 0 0,0 0 0 0 0,1 1 0 0 0,-1-1 0 0 0,1 1 0 0 0,11-3 0 0 0,23 0 0 0 0,-33 2 0 0 0,0 0 0 0 0,-1 0 0 0 0,8-5 0 0 0,-1 2 0 0 0,27-12 0 0 0,-19 11 0 0 0,0 0 0 0 0,-18 5 0 0 0,1-1 0 0 0,-1 1 0 0 0,0 1 0 0 0,0-1 0 0 0,1 1 0 0 0,-1 0 0 0 0,1 0 0 0 0,-1 0 0 0 0,3 1 0 0 0,-4 0 0 0 0,-1-1 0 0 0,0 1 0 0 0,1-1 0 0 0,-1 0 0 0 0,0 0 0 0 0,0 0 0 0 0,0 0 0 0 0,2-2 0 0 0,11-3 0 0 0,-11 5 0 0 0,2-1 0 0 0,0 1 0 0 0,0-1 0 0 0,0 1 0 0 0,-1 1 0 0 0,2-1 0 0 0,-1 1 0 0 0,0-1 0 0 0,0 0 0 0 0,-1 0 0 0 0,6-3 0 0 0,-5 2 0 0 0,-1 1 0 0 0,1-1 0 0 0,0 1 0 0 0,5 0 0 0 0,-5 1 0 0 0,-1-1 0 0 0,0 0 0 0 0,0 0 0 0 0,1 0 0 0 0,-1-1 0 0 0,0 0 0 0 0,0 0 0 0 0,0-1 0 0 0,2-1 0 0 0,6-2 0 0 0,-1 1 0 0 0,-8 3 0 0 0,1 0 0 0 0,-1 0 0 0 0,0 0 0 0 0,3-3 0 0 0,-4 3 0 0 0,0-1 0 0 0,1 1 0 0 0,-1 0 0 0 0,1 1 0 0 0,1-1 0 0 0,18-9 0 0 0,-20 9 0 0 0,0 0 0 0 0,0 0 0 0 0,0 1 0 0 0,1-1 0 0 0,-1 1 0 0 0,0 0 0 0 0,1 0 0 0 0,1 0 0 0 0,-1-1 0 0 0,0 1 0 0 0,0-1 0 0 0,0 0 0 0 0,2-1 0 0 0,1-1 0 0 0,0 1 0 0 0,0 0 0 0 0,7-1 0 0 0,14-6 0 0 0,-17 6 0 0 0,-9 3 0 0 0,1 0 0 0 0,-1 0 0 0 0,0 0 0 0 0,0-1 0 0 0,1 1 0 0 0,-1-1 0 0 0,0 0 0 0 0,1-1 0 0 0,31-10 64 0 0,-27 9-64 0 0,2-2 0 0 0,0 1 0 0 0,0 0 0 0 0,1 0 0 0 0,0 1 0 0 0,0 1 0 0 0,6-2 0 0 0,-12 4 0 0 0,0 0 0 0 0,0-1 0 0 0,-1 0 0 0 0,1 0 0 0 0,0 0 0 0 0,-1 0 0 0 0,1 0 0 0 0,0 0 0 0 0,0 0 0 0 0,0 1 0 0 0,0 0 0 0 0,15-4 0 0 0,-1-1 0 0 0,0 0 0 0 0,15-8 0 0 0,3-1 0 0 0,-1-2 0 0 0,-25 14 0 0 0,1-1 0 0 0,-1 0 0 0 0,0 0 0 0 0,0-1 0 0 0,-1 0 0 0 0,0-1 0 0 0,0-1 0 0 0,3-1 0 0 0,-10 6 0 0 0,1 1 0 0 0,-1-1 0 0 0,1 1 0 0 0,0 0 0 0 0,-1 0 0 0 0,4-1 0 0 0,11-3 0 0 0,-10 3 0 0 0,1 0 0 0 0,0 0 0 0 0,-1 0 0 0 0,1 1 0 0 0,0 1 0 0 0,3-1 0 0 0,35-3 0 0 0,78-16 50 0 0,-75 13-25 0 0,-28 3-7 0 0,-1 0 0 0 0,1-2-18 0 0,33-8 17 0 0,-26 4 21 0 0,-6 2-12 0 0,13-6 12 0 0,-30 11-25 0 0,1 0-1 0 0,-1 0 1 0 0,1 0 0 0 0,0 1-1 0 0,0 1 1 0 0,0-1-1 0 0,0 1 1 0 0,1 0-13 0 0,-3 1 9 0 0,0-1 0 0 0,1 0 0 0 0,-1 0 1 0 0,0 0-1 0 0,0-1 0 0 0,1 0-9 0 0,19-5 51 0 0,3-1-39 0 0,-25 6-11 0 0,1 1 0 0 0,0 0 0 0 0,-1 0 1 0 0,1 0-1 0 0,0 0 0 0 0,0 0 1 0 0,0 1-1 0 0,1 0-1 0 0,2-1 27 0 0,0 0 1 0 0,0-1-1 0 0,1 1 1 0 0,5-4-28 0 0,7 0 19 0 0,7-2 169 0 0,0-1 0 0 0,-1-2 0 0 0,3-1-188 0 0,48-17 64 0 0,-61 19-64 0 0,-13 7 0 0 0,-1 1 0 0 0,1 0 0 0 0,0-1 0 0 0,-1 1 0 0 0,1 0 0 0 0,0 0 0 0 0,0 0 0 0 0,1 0 0 0 0,0 0 6 0 0,-1 0 0 0 0,0 0-1 0 0,0 0 1 0 0,0-1 0 0 0,1 1 0 0 0,1-3-6 0 0,17-6 29 0 0,12-3 18 0 0,-28 10-34 0 0,0 1-1 0 0,-1-1 1 0 0,1 1 0 0 0,0 1 0 0 0,1-1-1 0 0,-1 1 1 0 0,6-1-13 0 0,-9 2 0 0 0,0 0 0 0 0,0-1 0 0 0,1 0 0 0 0,-1 1 0 0 0,0-1 0 0 0,0 0 0 0 0,0-1 0 0 0,0 1 0 0 0,22-6 0 0 0,-20 5 5 0 0,0 1 0 0 0,0-1 0 0 0,0 1 0 0 0,0-1 0 0 0,0-1 0 0 0,-1 1 0 0 0,2-1-5 0 0,0-1 7 0 0,0 1 1 0 0,0 0-1 0 0,0 1 0 0 0,6-2-7 0 0,39-9 72 0 0,-13 3-25 0 0,-32 9-37 0 0,0 0 0 0 0,0 0 0 0 0,0-1 0 0 0,-1 0 1 0 0,1 0-1 0 0,0-1 0 0 0,-1 1 0 0 0,2-2-10 0 0,0 0 0 0 0,0 1 0 0 0,0 0 0 0 0,0 0 0 0 0,1 1 0 0 0,-1 0 0 0 0,1 0 0 0 0,-1 0 0 0 0,1 1 0 0 0,34-9 0 0 0,-3 3 0 0 0,-30 6 0 0 0,-1-1 0 0 0,0 1 0 0 0,0-1 0 0 0,0-1 0 0 0,1 0 0 0 0,61-20 67 0 0,31-4 74 0 0,-67 17-185 0 0,2 1 0 0 0,23-1 44 0 0,-52 8 0 0 0,1 0 0 0 0,-1 0 0 0 0,1-1 0 0 0,2-1 0 0 0,-5 1 0 0 0,0 1 0 0 0,1 0 0 0 0,-1 0 0 0 0,1 1 0 0 0,0-1 0 0 0,-1 1 0 0 0,1 0 0 0 0,3 1 0 0 0,10-1 0 0 0,1 0 0 0 0,19-5 0 0 0,54-3 0 0 0,-58 7 0 0 0,0 3 0 0 0,5 1 0 0 0,26 0 0 0 0,-40-1 16 0 0,-1 1 1 0 0,17 5-17 0 0,-18-3 15 0 0,0-1 1 0 0,17-1-16 0 0,83 6-64 0 0,-113-9 64 0 0,0 0 0 0 0,0-1 0 0 0,8-2 0 0 0,6 0 0 0 0,16-5 0 0 0,7 0 0 0 0,-32 7 0 0 0,0-1 0 0 0,9-4 0 0 0,16-2 0 0 0,-19 3 0 0 0,-19 5 0 0 0,1-1 0 0 0,0 1 0 0 0,0 0 0 0 0,0 0 0 0 0,0 1 0 0 0,5-1 0 0 0,-2 1 0 0 0,1-1 0 0 0,0 0 0 0 0,-1-1 0 0 0,6-1 0 0 0,21-4 0 0 0,-2-2 0 0 0,-27 8 0 0 0,0-1 0 0 0,1 0 0 0 0,-1 1 0 0 0,1 0 0 0 0,-1 0 0 0 0,3 1 0 0 0,1-1 0 0 0,-1 1 0 0 0,1-2 0 0 0,-1 1 0 0 0,1-1 0 0 0,5-2 0 0 0,-13 4 0 0 0,7-2-1 0 0,1 0 1 0 0,0 1-1 0 0,1 0 1 0 0,5 1 0 0 0,26-3 13 0 0,5-3-6 0 0,-26 3-12 0 0,1 0 1 0 0,-1-1 0 0 0,0-1-1 0 0,6-3 5 0 0,-11 3 0 0 0,1 1 0 0 0,0 0 0 0 0,1 1 0 0 0,8 0 0 0 0,30-5 0 0 0,-21 2 0 0 0,-19 4 0 0 0,-1 0 0 0 0,0-2 0 0 0,1 0 0 0 0,-3 1 0 0 0,-1 1 0 0 0,1 0 0 0 0,12-1 0 0 0,2 0 0 0 0,-10 2 0 0 0,-1 0 0 0 0,11 1 0 0 0,-13 1 0 0 0,0-1 0 0 0,1-1 0 0 0,11-2 0 0 0,44-2 64 0 0,-39 0-64 0 0,-1 2 0 0 0,26 1 0 0 0,-8-1-53 0 0,-41 2 49 0 0,0 1 1 0 0,1-1 0 0 0,-1 0-1 0 0,3-2 4 0 0,-3 2 1 0 0,0-1 0 0 0,0 1-1 0 0,1 1 1 0 0,2-1-1 0 0,31-2 0 0 0,-31 2 0 0 0,-1 0 0 0 0,1 0 0 0 0,-1-1 0 0 0,2 0 0 0 0,-2 0 0 0 0,1 0 0 0 0,0 0 0 0 0,0 1 0 0 0,2 1 0 0 0,-6 0 0 0 0,8-1 0 0 0,0 2 0 0 0,-1 0 0 0 0,13 2 0 0 0,-17-2 0 0 0,1 0 0 0 0,-1-1 0 0 0,1 0 0 0 0,6 0 0 0 0,7-1 0 0 0,-5-2 0 0 0,-15 2 0 0 0,0 1 0 0 0,0-1 0 0 0,0 1 0 0 0,0 0 0 0 0,0 0 0 0 0,0 0 0 0 0,0 0 0 0 0,0 0 0 0 0,0 0 0 0 0,3 1 0 0 0,-3-1 0 0 0,1 0 0 0 0,0 0 0 0 0,-1 1 0 0 0,1-2 0 0 0,0 1 0 0 0,-1 0 0 0 0,1 0 0 0 0,2-1 0 0 0,-3 0 0 0 0,1 1 0 0 0,0-1 0 0 0,-1 1 0 0 0,1 0 0 0 0,0 0 0 0 0,-1 0 0 0 0,1 0 0 0 0,2 1 0 0 0,-3-1 0 0 0,1 0 0 0 0,-1 0 0 0 0,0 0 0 0 0,1 0 0 0 0,-1 0 0 0 0,0-1 0 0 0,1 1 0 0 0,1-1 0 0 0,13-2 0 0 0,-5 4 0 0 0,1-1 0 0 0,-1 0 0 0 0,1-2 0 0 0,-1 1 0 0 0,0-1 0 0 0,0-1 0 0 0,1 0 0 0 0,8-4 0 0 0,-19 6 3 0 0,-1 1 0 0 0,0 0-1 0 0,1-1 1 0 0,-1 1 0 0 0,0 0 0 0 0,1 0-1 0 0,-1 0 1 0 0,0 0 0 0 0,1 0 0 0 0,-1 0-1 0 0,0 1 1 0 0,0-1 0 0 0,1 1-3 0 0,15 0 28 0 0,1 0-28 0 0,-5 0 0 0 0,-3 0-2 0 0,1 0 0 0 0,-1 0 0 0 0,1 1 0 0 0,-1 0-1 0 0,1 1 3 0 0,-10-3-3 0 0,0 0 0 0 0,0 0 0 0 0,0 0 0 0 0,0 0-1 0 0,0 0 1 0 0,0 0 0 0 0,0 0 0 0 0,0 0-1 0 0,1 0 1 0 0,-1-1 0 0 0,0 1 0 0 0,0-1 3 0 0,11-1-15 0 0,-5 2 15 0 0,-4-1 0 0 0,-1 1 0 0 0,0 0 0 0 0,1 0 0 0 0,-1 0 0 0 0,0 1 0 0 0,1-1 0 0 0,-1 1 0 0 0,0-1 0 0 0,0 1 0 0 0,1 0 0 0 0,-1-1 0 0 0,0 2 0 0 0,0-2 0 0 0,-1 1 0 0 0,1-1 0 0 0,-1 0 0 0 0,1 1 0 0 0,-1-1 0 0 0,1 0 0 0 0,-1 0 0 0 0,1 0 0 0 0,0 0 0 0 0,-1 0 0 0 0,1 0 0 0 0,-1 0 0 0 0,1-1 0 0 0,-1 1 0 0 0,1 0 0 0 0,-1-1 0 0 0,1 1 0 0 0,-1-1 0 0 0,0 0 0 0 0,1 0 0 0 0,-1 0 0 0 0,17-5 0 0 0,-2 3 0 0 0,1 0 0 0 0,0 1 0 0 0,11 1 0 0 0,-3-1 0 0 0,-20 1 0 0 0,-1 1 0 0 0,1-1 0 0 0,0 1 0 0 0,0 0 0 0 0,0 1 0 0 0,0-1 0 0 0,4 2 0 0 0,-5-2 0 0 0,0 1 0 0 0,0-1 0 0 0,0 0 0 0 0,1 0 0 0 0,-1 0 0 0 0,0 0 0 0 0,0-1 0 0 0,3 0 0 0 0,20-3 0 0 0,-24 5 0 0 0,14-2 0 0 0,-4-1 0 0 0,0 1 0 0 0,0 0 0 0 0,12 2 0 0 0,10-1 0 0 0,-27-1 13 0 0,-1-1 0 0 0,1 0 1 0 0,0 0-1 0 0,-1 0 0 0 0,1-1 0 0 0,4-2-13 0 0,-8 3 1 0 0,-2 2-1 0 0,0 0 0 0 0,0-1 0 0 0,0 1 0 0 0,0 1 0 0 0,0-1 0 0 0,1 0 0 0 0,-1 0 0 0 0,0 1 0 0 0,0-1 0 0 0,0 1 0 0 0,0 0 0 0 0,9 1 0 0 0,5-1 0 0 0,-12 0 0 0 0,0-1 0 0 0,1 1 0 0 0,-1-1 0 0 0,0-1 0 0 0,0 1 0 0 0,1 0 0 0 0,1-1 0 0 0,-5 0 0 0 0,1 1 0 0 0,0 0 0 0 0,-1 0 0 0 0,1 0 0 0 0,-1 0 0 0 0,1 1 0 0 0,-1-1 0 0 0,1 0 0 0 0,0 1 0 0 0,-1-1 0 0 0,1 1 0 0 0,-1-1 0 0 0,1 2 0 0 0,13 2 0 0 0,-6-4 0 0 0,-3-1 0 0 0,0 1 0 0 0,1 1 0 0 0,-1-1 0 0 0,0 1 0 0 0,1 0 0 0 0,1 1 0 0 0,-6-2 0 0 0,0 0 0 0 0,-1 1 0 0 0,1-1 0 0 0,0-1 0 0 0,-1 1 0 0 0,1 0 0 0 0,0 0 0 0 0,-1-1 0 0 0,1 1 0 0 0,0-1 0 0 0,12-1 0 0 0,12 7 0 0 0,-12-4-8 0 0,-11-1 4 0 0,-1 0-1 0 0,0 0 1 0 0,0 1 0 0 0,0-1 0 0 0,0-1 0 0 0,0 1 0 0 0,1 0-1 0 0,-1 0 1 0 0,0-1 0 0 0,0 0 0 0 0,0 1 0 0 0,0-1 0 0 0,0 0-1 0 0,0 0 5 0 0,-1 1 0 0 0,0 0-1 0 0,-1 0 0 0 0,1-1 0 0 0,0 1 1 0 0,0 0-1 0 0,0 0 0 0 0,0 0 0 0 0,0 0 0 0 0,-1 0 1 0 0,1 0-1 0 0,0 1 0 0 0,0-1 0 0 0,0 0 0 0 0,0 0 1 0 0,-1 0-1 0 0,1 1 0 0 0,0-1 0 0 0,0 1 1 0 0,-1-1-1 0 0,1 0 0 0 0,0 1 1 0 0,15 10 3 0 0,-13-8-3 0 0,7 1 0 0 0,22 2 0 0 0,-11-1 0 0 0,0-2 0 0 0,0 0 0 0 0,14 0 0 0 0,-29-3 0 0 0,1 1 0 0 0,-1 0 0 0 0,0 0 0 0 0,0 1 0 0 0,0 0 0 0 0,3 2 0 0 0,12 2 0 0 0,35 18-64 0 0,80 27 139 0 0,-118-48-46 0 0,-16-3-25 0 0,1 1-1 0 0,0-1 1 0 0,0 1-1 0 0,0-1 0 0 0,0 1 1 0 0,0 0-1 0 0,0 1-3 0 0,5 1 0 0 0,0 0 0 0 0,0 0 0 0 0,1-1 0 0 0,7 1 0 0 0,4 1 0 0 0,-12-2-13 0 0,1-1-1 0 0,-1-1 1 0 0,1 1 0 0 0,0-2-1 0 0,7 0 14 0 0,13 0-21 0 0,-16-1 21 0 0,-11 2 0 0 0,-1-1 0 0 0,1 1 0 0 0,-1 0 0 0 0,1 0 0 0 0,-1-1 0 0 0,1 1 0 0 0,-1 0 0 0 0,1 0 0 0 0,0 1 0 0 0,-1-1 0 0 0,1 0 0 0 0,-1 0 0 0 0,1 1 0 0 0,-1-1 0 0 0,1 1 0 0 0,0 0 0 0 0,0 0 0 0 0,1 0 0 0 0,0 0 0 0 0,0 0 0 0 0,-1-1 0 0 0,1 1 0 0 0,0-1 0 0 0,0 0 0 0 0,1 1 0 0 0,12 1 0 0 0,4 2-27 0 0,2 2-10 0 0,-15-4 37 0 0,-1 0 0 0 0,1 1 0 0 0,-1-2 0 0 0,7 2 0 0 0,16 4 0 0 0,-25-6 0 0 0,0 0 0 0 0,1-1 0 0 0,-1 1 0 0 0,0-1 0 0 0,1 0 0 0 0,0-1 0 0 0,-2 1 0 0 0,0 0 0 0 0,1 0 0 0 0,-1 0 0 0 0,0 0 0 0 0,1 1 0 0 0,-1-1 0 0 0,0 1 0 0 0,1 0 0 0 0,-1 0 0 0 0,0 0 0 0 0,3 1 0 0 0,-4 0 0 0 0,-1-1 0 0 0,0 0 0 0 0,0-1 0 0 0,-1 1 0 0 0,1 0 0 0 0,0-1 0 0 0,0 1 0 0 0,0-1 0 0 0,0 0 0 0 0,0 1 0 0 0,0-1 0 0 0,0 0 0 0 0,0 0 0 0 0,0 0 0 0 0,1 1 0 0 0,-1-1 0 0 0,0 0 0 0 0,87 15 0 0 0,-64-6 0 0 0,-20-7 0 0 0,1 0 0 0 0,0 0 0 0 0,0 0 0 0 0,5 0 0 0 0,-4 0 0 0 0,1 0 0 0 0,-1 0 0 0 0,0 0 0 0 0,1 1 0 0 0,-1 0 0 0 0,2 2 0 0 0,-1-1 0 0 0,0-1 0 0 0,0 1 0 0 0,1-1 0 0 0,4 1 0 0 0,19 9 0 0 0,24 6 0 0 0,-36-13 0 0 0,0 0 0 0 0,-1 2 0 0 0,7 4 0 0 0,-18-9 0 0 0,0-1 0 0 0,-1 1 0 0 0,1-1 0 0 0,0 0 0 0 0,5 0 0 0 0,4 2 0 0 0,41 8 0 0 0,-30-7 0 0 0,23 4 0 0 0,-37-6 0 0 0,-1-2 0 0 0,1 1 0 0 0,8-2 0 0 0,-5 1 0 0 0,-13 0 0 0 0,1-1 0 0 0,-1 1 0 0 0,1-1 0 0 0,-1 0 0 0 0,1-1 0 0 0,-1 1 0 0 0,3-1 0 0 0,-5 1 3 0 0,0 0-1 0 0,1 0 1 0 0,-1-1-1 0 0,0 1 0 0 0,1 0 1 0 0,-1 1-1 0 0,0-1 1 0 0,1 0-1 0 0,-1 0 1 0 0,0 0-1 0 0,0 1 1 0 0,1-1-1 0 0,-1 1-2 0 0,0-1 3 0 0,1 1-1 0 0,-1-1 1 0 0,0 0-1 0 0,0 1 0 0 0,1-1 1 0 0,-1 0-1 0 0,0 0 1 0 0,1 0-1 0 0,-1 0 1 0 0,0 0-1 0 0,0 0 1 0 0,1 0-1 0 0,0 0-2 0 0,0-1 0 0 0,0 1 0 0 0,0 0 0 0 0,1 0 0 0 0,-1 0 0 0 0,0 0 0 0 0,0 0 0 0 0,1 0 0 0 0,-1 1 0 0 0,0-1 0 0 0,0 1 0 0 0,19 2 0 0 0,5-3 0 0 0,0 2 0 0 0,21 4 0 0 0,15-1 0 0 0,-53-4 0 0 0,0 0 0 0 0,0 0 0 0 0,0-1 0 0 0,0-1 0 0 0,3 0 0 0 0,-2 0 0 0 0,-1 1 0 0 0,0 0 0 0 0,1 0 0 0 0,4 2 0 0 0,8 1 0 0 0,-1 0 0 0 0,20-1 0 0 0,25 3 0 0 0,34-5 0 0 0,-96 0 0 0 0,16 0 0 0 0,0-1 0 0 0,18-2 0 0 0,-19 1 16 0 0,1 0 1 0 0,-1 2-1 0 0,12 1-16 0 0,10 1 15 0 0,-24-2-15 0 0,0 0 0 0 0,16 4 0 0 0,-20-3 0 0 0,-1 0 0 0 0,0 0 0 0 0,3-2 0 0 0,-4 1 0 0 0,0 0 0 0 0,-1 0 0 0 0,1 1 0 0 0,2 1 0 0 0,-7-1 6 0 0,-1-1 0 0 0,1 1 1 0 0,-1-1-1 0 0,1-1 0 0 0,0 1 0 0 0,-1-1 0 0 0,2 0-6 0 0,20-2 21 0 0,0 4-3 0 0,-15-1 1 0 0,-1 1 0 0 0,0-2 1 0 0,1 1-1 0 0,-1-2 0 0 0,1 1 0 0 0,1-2-19 0 0,-8 2 3 0 0,-1 0-1 0 0,1 1 0 0 0,-1-1 0 0 0,0 1 0 0 0,1 0 1 0 0,1 0-3 0 0,20 0-3 0 0,19-2 3 0 0,-31 2 0 0 0,0-1 0 0 0,11-1 0 0 0,78-12 0 0 0,-85 12 0 0 0,-13 1 0 0 0,0 1 0 0 0,0-1 0 0 0,0 0 0 0 0,0 0 0 0 0,0-1 0 0 0,0 0 0 0 0,28-6 0 0 0,-10 3 0 0 0,-19 4 0 0 0,0 1 0 0 0,1-1 0 0 0,-1 1 0 0 0,0 0 0 0 0,1 0 0 0 0,-1 0 0 0 0,0 1 0 0 0,2-1 0 0 0,-1 1 0 0 0,0-1 0 0 0,0 0 0 0 0,1-1 0 0 0,1 0 0 0 0,12-3 0 0 0,-10 1 0 0 0,-1 1 0 0 0,0 1 0 0 0,0-1 0 0 0,2 1 0 0 0,47-7 0 0 0,-46 7 8 0 0,-1 0 0 0 0,0-1 0 0 0,0 0 0 0 0,6-2-8 0 0,-6 1 8 0 0,0 1 0 0 0,0 0 0 0 0,1 1 0 0 0,5-1-8 0 0,37-6-73 0 0,-16 4 55 0 0,-30 3 18 0 0,1 0 1 0 0,0 0 0 0 0,0 1-1 0 0,-1 0 1 0 0,4 1-1 0 0,-8-1 0 0 0,-1 0 0 0 0,1 0 0 0 0,-1 0 0 0 0,1 0 0 0 0,-1 0 0 0 0,1-1 0 0 0,-1 1 0 0 0,2-2 0 0 0,-2 2 0 0 0,0-1 0 0 0,0 1 0 0 0,0 0 0 0 0,0-1 0 0 0,0 1 0 0 0,0 0 0 0 0,-1 0 0 0 0,1 0 0 0 0,0 0 0 0 0,0 0 0 0 0,1 1 0 0 0,5 0 6 0 0,1 0 1 0 0,-1 0-1 0 0,0-1 0 0 0,0 0 1 0 0,0-1-1 0 0,1 0 0 0 0,2-1-6 0 0,28-1 20 0 0,-33 3-20 0 0,0 0 0 0 0,-1 0 0 0 0,1 1 0 0 0,-1 0 0 0 0,4 1 0 0 0,-8-2 0 0 0,0 0 1 0 0,1 0-1 0 0,-1 1 0 0 0,0-2 0 0 0,0 1 0 0 0,0 0 1 0 0,0 0-1 0 0,1 0 0 0 0,-1 0 0 0 0,0-1 1 0 0,0 1-1 0 0,1-1 0 0 0,-1 1-1 0 0,0-1 0 0 0,0 1-1 0 0,0 0 1 0 0,0 0 0 0 0,1-1 0 0 0,-1 1 0 0 0,0 0 0 0 0,0 0 0 0 0,0 0 0 0 0,0 0 0 0 0,1 0-1 0 0,0 1 2 0 0,2 0-4 0 0,0 0-1 0 0,0-1 0 0 0,1 1 0 0 0,-1-1 0 0 0,1 1 0 0 0,-1-1 1 0 0,1-1-1 0 0,-1 1 0 0 0,0-1 0 0 0,1 1 0 0 0,3-2 5 0 0,-3 0 0 0 0,0 2 0 0 0,0-1 0 0 0,0 1-1 0 0,0-1 1 0 0,0 1 0 0 0,0 1 0 0 0,4 0 0 0 0,10 0 12 0 0,10 0 41 0 0,25 5-53 0 0,-50-5 0 0 0,6 0 0 0 0,-8 0 0 0 0,0-1 0 0 0,0 0 0 0 0,0 1 0 0 0,0-1 0 0 0,0 0 0 0 0,0 0 0 0 0,0-1 0 0 0,0 1 0 0 0,0 0 0 0 0,0-1 0 0 0,0 1 0 0 0,-1 0 0 0 0,0 0 0 0 0,0 0 0 0 0,0 0 0 0 0,1 0 0 0 0,-1 0 0 0 0,0 0 0 0 0,0 0 0 0 0,1 0 0 0 0,-1 1 0 0 0,0-1 0 0 0,0 0 0 0 0,0 1 0 0 0,13 2 0 0 0,49 2 0 0 0,-52-5-3 0 0,10 0-27 0 0,0-1-1 0 0,19-2 31 0 0,-27 1 0 0 0,0 1 0 0 0,-1 0 0 0 0,6 2 0 0 0,-5-1 0 0 0,0 0 0 0 0,-1-1 0 0 0,3-1 0 0 0,0 1 10 0 0,-1 0 0 0 0,1 0 0 0 0,10 2-10 0 0,-11 0 8 0 0,0-1 1 0 0,0 0 0 0 0,1-1-1 0 0,4-2-8 0 0,17-2 20 0 0,0 2 0 0 0,0 1 1 0 0,20 2-21 0 0,-28 0 3 0 0,-2-4-3 0 0,-22 3 0 0 0,-1 0 0 0 0,0 0 0 0 0,1 1 0 0 0,-1-1 0 0 0,1 1 0 0 0,-1 0 0 0 0,1 0 0 0 0,-1 0 0 0 0,3 1 0 0 0,4 1 0 0 0,-1-1 0 0 0,1 0 0 0 0,-1 0 0 0 0,1-1 0 0 0,0 0 0 0 0,2 0 0 0 0,20-2 0 0 0,6-1 0 0 0,-10 0 0 0 0,6 0 0 0 0,-24 1 0 0 0,0 1 0 0 0,0 0 0 0 0,7 0 0 0 0,24-2 0 0 0,52-6 0 0 0,-85 7 0 0 0,1 1 0 0 0,0 0 0 0 0,0 0 0 0 0,0 1 0 0 0,0 0 0 0 0,0 0 0 0 0,-1 1 0 0 0,4 1 0 0 0,-6-2 0 0 0,0 0 0 0 0,1 0 0 0 0,-1-1 0 0 0,0 1 0 0 0,1-2 0 0 0,-1 1 0 0 0,1-1 0 0 0,4-1 0 0 0,52-7 0 0 0,-37 2 0 0 0,-22 6 0 0 0,-1 1 0 0 0,1-1 0 0 0,0 1 0 0 0,0 0 0 0 0,3 0 0 0 0,12-1 0 0 0,-6 1 0 0 0,-1-1 0 0 0,1 0 0 0 0,-1 0 0 0 0,9-4 0 0 0,-9 3 0 0 0,-1 1 0 0 0,1 0 0 0 0,0 1 0 0 0,0 1 0 0 0,6 0 0 0 0,-3-1 0 0 0,0 0 0 0 0,8-3 0 0 0,-9 2 0 0 0,0 0 0 0 0,8 1 0 0 0,-8 0 0 0 0,-1 0 0 0 0,0-1 0 0 0,0-1 0 0 0,0 0 0 0 0,5-2 0 0 0,-9 2 0 0 0,11-1 0 0 0,-1 1 0 0 0,11-1 0 0 0,15-3 0 0 0,-31 6 0 0 0,-1 0 0 0 0,1 0 0 0 0,0 1 0 0 0,4 2 0 0 0,12-1 0 0 0,-19-1 0 0 0,-6 0 0 0 0,0 0 0 0 0,0 0 0 0 0,0-1 0 0 0,0 1 0 0 0,0-1 0 0 0,0 0 0 0 0,3-1 0 0 0,-3 1 0 0 0,-1 0 0 0 0,1 0 0 0 0,-1 1 0 0 0,1-1 0 0 0,-1 1 0 0 0,1 1 0 0 0,-1-1 0 0 0,0 0 0 0 0,1 1 0 0 0,-1 0 0 0 0,1 0 0 0 0,2 2 0 0 0,0-1 0 0 0,0-1 0 0 0,1 1 0 0 0,-1-1 0 0 0,6 0 0 0 0,1-1 0 0 0,0 0 0 0 0,0 2 0 0 0,0-1 0 0 0,8 4 0 0 0,-14-4 0 0 0,1 0 0 0 0,0-1 0 0 0,-1 0 0 0 0,1 0 0 0 0,-1-1 0 0 0,1 0 0 0 0,-1 0 0 0 0,2-1 0 0 0,35-3 0 0 0,19 0 0 0 0,-48 4 0 0 0,-4 1 0 0 0,-1 0 0 0 0,0 1 0 0 0,0 0 0 0 0,10 2 0 0 0,-17-2 0 0 0,-1-1 0 0 0,1 0 0 0 0,0 1 0 0 0,0-1 0 0 0,0-1 0 0 0,0 1 0 0 0,0 0 0 0 0,-1-1 0 0 0,0 1 0 0 0,0 0 0 0 0,1 1 0 0 0,-1-1 0 0 0,0 0 0 0 0,0 1 0 0 0,0 0 0 0 0,1 0 0 0 0,-1 0 0 0 0,6 1 0 0 0,0 0 0 0 0,1-1 0 0 0,-1 0 0 0 0,1 0 0 0 0,-1-1 0 0 0,1 0 0 0 0,9-1 0 0 0,8-1 0 0 0,-18 3 0 0 0,-1-1 0 0 0,0 1 0 0 0,0 1 0 0 0,1-1 0 0 0,8 3 0 0 0,5-4 0 0 0,-20 0 0 0 0,1-1 0 0 0,0 1 0 0 0,-1 0 0 0 0,1 0 0 0 0,-1 0 0 0 0,1 1 0 0 0,-1-1 0 0 0,1 1 0 0 0,-1-1 0 0 0,0 1 0 0 0,1 0 0 0 0,-1 0 0 0 0,2 0 0 0 0,-1 1 0 0 0,-1-1 0 0 0,0 0 0 0 0,1 0 0 0 0,-1 0 0 0 0,1-1 0 0 0,-1 1 0 0 0,1 0 0 0 0,0-1 0 0 0,-1 0 0 0 0,2 0 0 0 0,-1 1 0 0 0,1-1 0 0 0,-1 0 0 0 0,0 1 0 0 0,0 0 0 0 0,0 0 0 0 0,0 0 0 0 0,1 0 0 0 0,0 1 0 0 0,1 0 0 0 0,-1-1 0 0 0,0 0 0 0 0,1 0 0 0 0,-1 0 0 0 0,4 0 0 0 0,17 4 0 0 0,-9-2 0 0 0,-13-3 0 0 0,1 1 0 0 0,-1-1 0 0 0,0 1 0 0 0,0 0 0 0 0,0 0 0 0 0,3 1 0 0 0,-1 0 0 0 0,0-1 0 0 0,0 1 0 0 0,0-1 0 0 0,0-1 0 0 0,0 1 0 0 0,0-1 0 0 0,0 0 0 0 0,1 0 0 0 0,-1 0 0 0 0,5-1 0 0 0,-2 0 0 0 0,0 1 0 0 0,0 0 0 0 0,0 0 0 0 0,2 1 0 0 0,15 2 0 0 0,-13-1 0 0 0,0 0 0 0 0,0 0 0 0 0,4 2 0 0 0,-9-2-5 0 0,-1-1 1 0 0,1 0-1 0 0,-1-1 0 0 0,0 1 0 0 0,7-1 5 0 0,-9-1-2 0 0,0 1-1 0 0,0 0 0 0 0,-1 0 0 0 0,1 0 0 0 0,0 1 0 0 0,0-1 0 0 0,0 1 0 0 0,-1 0 1 0 0,1 0-1 0 0,0 0 0 0 0,-1 1 0 0 0,1-1 0 0 0,0 1 0 0 0,1 1 3 0 0,-3-2 0 0 0,-1 0 0 0 0,1 0 1 0 0,-1 0-1 0 0,1-1 0 0 0,-1 1 0 0 0,1 0 0 0 0,-1-1 1 0 0,1 1-1 0 0,0-1 0 0 0,-1 0 0 0 0,1 1 0 0 0,0-1 0 0 0,0 0 0 0 0,13 3-13 0 0,14 5-19 0 0,-24-7 28 0 0,1 0 0 0 0,-1 0 0 0 0,1 1-1 0 0,-1 0 1 0 0,2 1 4 0 0,14 2 0 0 0,-18-5 0 0 0,-1 1 0 0 0,1-1 0 0 0,-1 1 0 0 0,0-1 0 0 0,1 1 0 0 0,-1 0 0 0 0,0 0 0 0 0,1 0 0 0 0,-1 0 0 0 0,0 1 0 0 0,4 1 0 0 0,0 0 0 0 0,1 0 0 0 0,-1-1 0 0 0,0 0 0 0 0,1 0 0 0 0,-1 0 0 0 0,1-1 0 0 0,17 3 0 0 0,-16-3 0 0 0,0 0 0 0 0,1 1 0 0 0,-1 0 0 0 0,8 3 0 0 0,-9-3 9 0 0,1 1 0 0 0,0-1 1 0 0,-1 0-1 0 0,1-1 0 0 0,0 0 0 0 0,0 0 0 0 0,4-1-9 0 0,-10 0-1 0 0,-1 0-1 0 0,0 1 1 0 0,1-1 0 0 0,-1 0-1 0 0,0 1 1 0 0,1-1-1 0 0,-1 1 1 0 0,0-1 0 0 0,0 1-1 0 0,1-1 1 0 0,-1 1-1 0 0,0 0 1 0 0,0 0 1 0 0,0 0-3 0 0,0 0 1 0 0,1-1-1 0 0,-1 1 0 0 0,0 0 0 0 0,0-1 1 0 0,1 1-1 0 0,-1-1 0 0 0,0 1 1 0 0,1-1-1 0 0,-1 0 0 0 0,1 1 0 0 0,-1-1 1 0 0,1 0 2 0 0,3 0-12 0 0,7 2 13 0 0,-3 0-1 0 0,18-1-11 0 0,-16 0-7 0 0,-10 1 0 0 0,-1-2 17 0 0,1 1 1 0 0,-1-1 0 0 0,0 0-1 0 0,0 1 1 0 0,0-1-1 0 0,0 0 1 0 0,0 0-1 0 0,0 1 1 0 0,1-1-1 0 0,-1 0 1 0 0,0 0-1 0 0,0 1 1 0 0,0-1-1 0 0,1 0 1 0 0,-1 0-1 0 0,0 0 1 0 0,0 1-1 0 0,1-1 1 0 0,-1 0-1 0 0,0 0 1 0 0,1 0-1 0 0,-1 0 1 0 0,0 0-1 0 0,0 0 1 0 0,1 0-1 0 0,-1 1 1 0 0,0-1 0 0 0,1 0-1 0 0,-1 0 1 0 0,0 0-1 0 0,1 0 1 0 0,-1 0-1 0 0,0 0 1 0 0,0 0-1 0 0,1-1 1 0 0,23 12-11 0 0,-18-14-36 0 0,-5 2 41 0 0,8 1-5 0 0,22 14-106 0 0,-24-10 117 0 0,-7-4 0 0 0,1 1 0 0 0,0-1 0 0 0,0 1 0 0 0,1-1 0 0 0,-1 1 0 0 0,0-1 0 0 0,0 1 0 0 0,0-1 0 0 0,0 0 0 0 0,0 0 0 0 0,0 0 0 0 0,0 0 0 0 0,0 0 0 0 0,1 0 0 0 0,-1 0 0 0 0,0 0 0 0 0,1 0 0 0 0,9 1 0 0 0,-9 2 0 0 0,1 0 0 0 0,17-1 0 0 0,-15-2 0 0 0,-1 0 0 0 0,1 1 0 0 0,-1 0 0 0 0,1 0 0 0 0,-1 0 0 0 0,1 0 0 0 0,-1 1 0 0 0,0 0 0 0 0,0 0 0 0 0,0 0 0 0 0,3 2 0 0 0,-5-3 0 0 0,30 4 0 0 0,-30-4 0 0 0,-1-1 0 0 0,0 1 0 0 0,0-1 0 0 0,0 1 0 0 0,0-1 0 0 0,1 0 0 0 0,-1 0 0 0 0,0 1 0 0 0,0-1 0 0 0,0 0 0 0 0,1 0 0 0 0,-1 0 0 0 0,0 0 0 0 0,1-1 0 0 0,9 3 0 0 0,8 4 0 0 0,-4-1 0 0 0,-14-5 0 0 0,36 7 0 0 0,-16-6 0 0 0,-19-2 0 0 0,17 2 0 0 0,-8 2 0 0 0,6 1 0 0 0,3-2 0 0 0,-10-2 0 0 0,-1 0 0 0 0,-3 4 0 0 0,4-1 0 0 0,-7-4 0 0 0,14 0 0 0 0,10 4 0 0 0,-26-3 0 0 0,1 1 0 0 0,0-1 0 0 0,0 0 0 0 0,-1 0 0 0 0,1 0 0 0 0,0 0 0 0 0,0 0 0 0 0,0 0 0 0 0,-1 0 0 0 0,2-1 0 0 0,-1 1 0 0 0,-1 0 0 0 0,0 0 0 0 0,1 0 0 0 0,-1 0 0 0 0,0 0 0 0 0,1 1 0 0 0,-1-1 0 0 0,1 0 0 0 0,-1 1 0 0 0,0-1 0 0 0,1 1 0 0 0,-1-1 0 0 0,0 1 0 0 0,1 0 0 0 0,0 0 0 0 0,-1-1 0 0 0,12-1 0 0 0,5 1 0 0 0,-14-1 0 0 0,1 1 0 0 0,0-1 0 0 0,-1 1 0 0 0,1 1 0 0 0,0-1 0 0 0,-1 1 0 0 0,1-1 0 0 0,-1 1 0 0 0,1 0 0 0 0,4 2 0 0 0,-7-2 0 0 0,0 0 0 0 0,0-1 0 0 0,0 0 0 0 0,0 1 0 0 0,0-1 0 0 0,1 0 0 0 0,-1 0 0 0 0,0 0 0 0 0,0 0 0 0 0,0-1 0 0 0,0 1 0 0 0,0 0 0 0 0,1-1 0 0 0,-1 0 0 0 0,0 0 0 0 0,20-3 0 0 0,-14 5 0 0 0,0-2 0 0 0,0 1 0 0 0,0-1 0 0 0,0 0 0 0 0,0-1 0 0 0,-6 2 0 0 0,0 0 0 0 0,1 0 0 0 0,-1 0 0 0 0,1 0 0 0 0,-1 0 0 0 0,1 0 0 0 0,-1 1 0 0 0,3 0 0 0 0,12 1 0 0 0,123-2 0 0 0,-92 6 0 0 0,-27-5 0 0 0,-14-1 0 0 0,-1 1 0 0 0,1-1 0 0 0,-1 0 0 0 0,6-2 0 0 0,1 2 0 0 0,-11 1 0 0 0,-1-1 0 0 0,1 0 0 0 0,0 1 0 0 0,0-1 0 0 0,0 0 0 0 0,0 0 0 0 0,0-1 0 0 0,0 1 0 0 0,0 0 0 0 0,0-1 0 0 0,9 1 0 0 0,-1 0 0 0 0,1 0 0 0 0,-1 1 0 0 0,1 1 0 0 0,-1-1 0 0 0,10 4 0 0 0,-10-1 0 0 0,0-3 0 0 0,1-1 0 0 0,-10 0 0 0 0,0 0 0 0 0,0 1 0 0 0,1-1 0 0 0,-1 0 0 0 0,0 0 0 0 0,0 1 0 0 0,1-1 0 0 0,-1 1 0 0 0,0-1 0 0 0,0 1 0 0 0,0-1 0 0 0,0 1 0 0 0,1 0 0 0 0,-1 0 0 0 0,0-1 0 0 0,-1 0 0 0 0,1 1 0 0 0,0-1 0 0 0,0 0 0 0 0,1 1 0 0 0,-1-1 0 0 0,0 0 0 0 0,0 0 0 0 0,0 0 0 0 0,0 0 0 0 0,0 0 0 0 0,0 0 0 0 0,0 0 0 0 0,0 0 0 0 0,1-1 0 0 0,3 1 2 0 0,0 1 8 0 0,-1-1 1 0 0,1 0-1 0 0,0-1 1 0 0,-1 1-1 0 0,1-1 0 0 0,-1 0 1 0 0,4-1-11 0 0,-7 2 2 0 0,-1 0 1 0 0,1 0-1 0 0,-1 0 1 0 0,1 0-1 0 0,-1 0 0 0 0,0 0 1 0 0,1 0-1 0 0,-1 0 1 0 0,1 0-1 0 0,-1 0 1 0 0,1 0-1 0 0,-1 0 0 0 0,1 0 1 0 0,-1 0-1 0 0,1 0 1 0 0,-1 1-1 0 0,0-1 1 0 0,1 0-1 0 0,-1 0 0 0 0,1 1-2 0 0,1 0-6 0 0,10-2-15 0 0,-10 1 17 0 0,1 0 0 0 0,-1-1 0 0 0,1 1 0 0 0,0 1 0 0 0,-1-1 0 0 0,1 0 0 0 0,-1 1 0 0 0,2 0 4 0 0,29 4 64 0 0,22 3-117 0 0,-53-7 58 0 0,0 0 0 0 0,0-1 0 0 0,0 1 0 0 0,0-1 0 0 0,1 0 0 0 0,-1 1 0 0 0,0-1 0 0 0,0 0 0 0 0,0-1 0 0 0,1 1 0 0 0,1-1-5 0 0,6 0 22 0 0,14 1-22 0 0,90 0 0 0 0,-100 4 0 0 0,-13-4 0 0 0,0 0 0 0 0,-1 1 0 0 0,1-1 0 0 0,0 0 0 0 0,-1 0 0 0 0,1 0 0 0 0,0 0 0 0 0,-1 1 0 0 0,1-1 0 0 0,0 0 0 0 0,-1 0 0 0 0,1 0 0 0 0,0 0 0 0 0,0 0 0 0 0,-1-1 0 0 0,1 1 0 0 0,0 0 0 0 0,0 0 0 0 0,4-2 0 0 0,-1 1 0 0 0,1 0 0 0 0,0 1 0 0 0,0-1 0 0 0,0 1 0 0 0,0 0 0 0 0,0 0 0 0 0,2 0 0 0 0,20-4 27 0 0,5 0 21 0 0,-25 4-41 0 0,3 0 5 0 0,1 0-1 0 0,0-1 1 0 0,-1 0-1 0 0,6-2-11 0 0,-7 2 0 0 0,0 0 0 0 0,-1 0 0 0 0,1 1 0 0 0,0 0 0 0 0,5 1 0 0 0,13 0 0 0 0,80 8 11 0 0,-87-6 37 0 0,-17-3-40 0 0,0 1 0 0 0,1-1 1 0 0,-1 1-1 0 0,0-1 1 0 0,1 0-1 0 0,-1 0 0 0 0,1-1-8 0 0,35-1 14 0 0,-30 2-15 0 0,0 0 1 0 0,0-1-1 0 0,-1 0 1 0 0,1-1-1 0 0,1 0 1 0 0,9-2 0 0 0,0 1 0 0 0,0 0 0 0 0,0 1 0 0 0,7 1 0 0 0,1 0 0 0 0,21-4 0 0 0,-34 3 0 0 0,0 1 0 0 0,12 0 0 0 0,-16 2 0 0 0,-1-1 0 0 0,1-1 0 0 0,-1 0 0 0 0,1 0 0 0 0,-1-1 0 0 0,0 0 0 0 0,5-2 0 0 0,-3 1 0 0 0,0 1 0 0 0,0 0 0 0 0,0 0 0 0 0,0 1 0 0 0,0 0 0 0 0,1 1 0 0 0,10 1 0 0 0,-6-1 0 0 0,0 0 0 0 0,1-1 0 0 0,1-1 0 0 0,29-3 0 0 0,10-4 0 0 0,14 1 0 0 0,-27 2 0 0 0,-33 6 0 0 0,0-1 0 0 0,-1-1 0 0 0,1 0 0 0 0,6-2 0 0 0,18-3 0 0 0,-27 6 0 0 0,-1 0 0 0 0,0 0 0 0 0,0-1 0 0 0,2-1 0 0 0,3-1 0 0 0,1 1 0 0 0,0 0 0 0 0,12-1 0 0 0,16-4 0 0 0,20-3 0 0 0,-36 7 0 0 0,0-1 0 0 0,6-3 0 0 0,34-6 0 0 0,-24 2 0 0 0,26-3 0 0 0,12-3 0 0 0,-54 10 0 0 0,-16 4 0 0 0,-1 2 0 0 0,1-1 0 0 0,9 0 0 0 0,9-2 0 0 0,-1-1 0 0 0,3-3 0 0 0,-4 2 0 0 0,0 1 0 0 0,13-1 0 0 0,60-13 0 0 0,-86 18 0 0 0,-1 0 0 0 0,0-2 0 0 0,1 1 0 0 0,25-8 0 0 0,43-2-2 0 0,-31 6 10 0 0,0-3 1 0 0,17-6-9 0 0,-23 5 156 0 0,26-4-156 0 0,6 0 77 0 0,4 4-77 0 0,-58 6 0 0 0,1 2 0 0 0,-1 0 0 0 0,3 0 0 0 0,109-11-96 0 0,-97 10 96 0 0,12 0 0 0 0,-26 3 0 0 0,0-1 0 0 0,5-2 0 0 0,-4 1 0 0 0,0 1 0 0 0,6 0 0 0 0,12 1 16 0 0,0-2 0 0 0,0-2 0 0 0,-1-2 0 0 0,18-5-16 0 0,-37 6 0 0 0,-6 2 0 0 0,-1 1 0 0 0,15-2 0 0 0,121-4-13 0 0,-114 7-33 0 0,18 2 46 0 0,28-1-21 0 0,-58 0 21 0 0,-1 1 0 0 0,6 2 0 0 0,-13 0 0 0 0,1-2 0 0 0,0 0 0 0 0,0 0 0 0 0,0-2 0 0 0,4 0 0 0 0,-9 0 0 0 0,1 1 0 0 0,-1 1 0 0 0,0 0 0 0 0,1 0 0 0 0,11 3 0 0 0,25 0 0 0 0,-9-3 19 0 0,28 0 26 0 0,-40 0-45 0 0,-22-1 0 0 0,0 1 0 0 0,0 0 0 0 0,-1 1 0 0 0,1-1 0 0 0,0 1 0 0 0,0 0 0 0 0,8 4 2 0 0,-11-4-4 0 0,0 0 1 0 0,0 0-1 0 0,0 0 0 0 0,0 0 0 0 0,0-1 0 0 0,0 1 0 0 0,2-1 2 0 0,24-1-20 0 0,-17 1 11 0 0,1 0 1 0 0,0 0 0 0 0,0 1 0 0 0,1 1 8 0 0,12 1 0 0 0,0-1 0 0 0,0-1 0 0 0,0-2 0 0 0,16-2 0 0 0,31 0 0 0 0,-37 3 0 0 0,31 5 0 0 0,-41-3 0 0 0,0-1 0 0 0,2-1 0 0 0,-1-1 0 0 0,22 4 0 0 0,14 3 15 0 0,-12-2 34 0 0,37 9-49 0 0,-54-7-23 0 0,-21-5 3 0 0,1 2-1 0 0,9 2 21 0 0,28 7 44 0 0,-1-2 0 0 0,52 3-44 0 0,-31-8-88 0 0,104 19 141 0 0,-114-16-71 0 0,-36-5 6 0 0,0 1 1 0 0,15 4 11 0 0,-25-4 20 0 0,0 0 0 0 0,0-1 0 0 0,14 0-20 0 0,90 15 0 0 0,-38-4-38 0 0,-6 0 4 0 0,-53-11 44 0 0,44 7 44 0 0,-37-5-56 0 0,20 1 2 0 0,16 2 13 0 0,-31-4 38 0 0,-26-4-54 0 0,0 1 0 0 0,0 0 0 0 0,-1 1-1 0 0,2 0 4 0 0,12 3-28 0 0,1-1-1 0 0,21 2 29 0 0,10 1-16 0 0,-21-3 16 0 0,-21-2 0 0 0,0-1 0 0 0,0 1 0 0 0,9 3 0 0 0,3 1 0 0 0,0-1 0 0 0,1-1 0 0 0,0-1 0 0 0,10-1 0 0 0,-17 0 0 0 0,50 3 0 0 0,-31-3 3 0 0,-25-2-8 0 0,0 0-1 0 0,0 1 1 0 0,3 2 5 0 0,3-1-17 0 0,-1 0 0 0 0,1-1 0 0 0,0-1 17 0 0,29 3-16 0 0,106 14 16 0 0,-100-10 22 0 0,-30-3-1 0 0,1-2 0 0 0,10 0-21 0 0,-10-1 0 0 0,0 1 0 0 0,22 6 0 0 0,3-1 0 0 0,4-1-88 0 0,46-2 88 0 0,-76-3 0 0 0,0 1 0 0 0,7 2 0 0 0,-7-1 0 0 0,-1-1 0 0 0,8 0 0 0 0,-16-1 8 0 0,1 0 0 0 0,-1 1 0 0 0,0 1 0 0 0,13 4-8 0 0,-13-3 8 0 0,0-1 0 0 0,0-1 0 0 0,1 1 0 0 0,12-1-8 0 0,-8-1 0 0 0,0 0 0 0 0,11 4 0 0 0,-10-2 0 0 0,0-1 0 0 0,13 0 0 0 0,-11-1 0 0 0,1 1 0 0 0,-1 1 0 0 0,14 5 0 0 0,-13-4 0 0 0,-1 0 0 0 0,1-1 0 0 0,14 0 0 0 0,-31-3 0 0 0,1-1 1 0 0,0 1 0 0 0,0 0 1 0 0,1 1-1 0 0,-1 0 0 0 0,0 0 0 0 0,-1 0 0 0 0,1 0 1 0 0,0 1-1 0 0,3 1-1 0 0,2 1 23 0 0,0 0 0 0 0,11 2-23 0 0,-4-2-46 0 0,-8-2 46 0 0,0 0 1 0 0,0-1 0 0 0,7 1-1 0 0,-8-2 22 0 0,-1 0 1 0 0,0 1-1 0 0,0 1 1 0 0,0-1-1 0 0,3 2-22 0 0,-6-1 4 0 0,1-1-1 0 0,0 1 0 0 0,0-1 0 0 0,5 0-3 0 0,7 0-2 0 0,-7 1 2 0 0,1-2 0 0 0,0 1 0 0 0,10-2 0 0 0,-9 0 0 0 0,-1 1 0 0 0,0 0 0 0 0,3 1 0 0 0,10 6 13 0 0,-22-5-9 0 0,0-1-1 0 0,0 0 0 0 0,-1 0 1 0 0,1-1-1 0 0,0 1 0 0 0,0 0 1 0 0,0-1-1 0 0,0 0 0 0 0,0 0 1 0 0,0 0-1 0 0,-1 0 0 0 0,1 0-3 0 0,38 2 11 0 0,-1-3-11 0 0,-27 1 0 0 0,-1 0 0 0 0,12-3 0 0 0,-19 3 0 0 0,0-1 0 0 0,0 1 0 0 0,0-1 0 0 0,0 1 0 0 0,0 1 0 0 0,0-1 0 0 0,5 1 0 0 0,25 2 0 0 0,-12-2 0 0 0,2 1 0 0 0,19-2 0 0 0,-28 0 0 0 0,0 0 0 0 0,0 1 0 0 0,-1 0 0 0 0,1 1 0 0 0,8 3 0 0 0,-15-3 0 0 0,1 0 0 0 0,0-1 0 0 0,6 0 0 0 0,11 1 0 0 0,3 0 0 0 0,6 2 0 0 0,-19-1 0 0 0,1-1 0 0 0,-1-1 0 0 0,0-1 0 0 0,0 0 0 0 0,4-1 0 0 0,20 0 0 0 0,-34 0-7 0 0,0 1 0 0 0,-1 1 0 0 0,1-1-1 0 0,0 1 1 0 0,-1 0 0 0 0,1 0 0 0 0,-1 1 0 0 0,1 0-1 0 0,-1 0 1 0 0,5 3 7 0 0,-8-4-4 0 0,0 0 0 0 0,0 0-1 0 0,0-1 1 0 0,0 1 0 0 0,0-1 0 0 0,1 1-1 0 0,-1-1 1 0 0,0 0 0 0 0,0 0-1 0 0,0 0 1 0 0,1-1 0 0 0,-1 1 0 0 0,0-1-1 0 0,0 0 1 0 0,2 0 4 0 0,-4 0 0 0 0,0 1 0 0 0,0 0 0 0 0,0 0 0 0 0,0 0 0 0 0,1 0 0 0 0,-1 0 0 0 0,0 1 0 0 0,0-1 0 0 0,0 0 0 0 0,0 0 0 0 0,0 1 0 0 0,1-1 0 0 0,9 3 0 0 0,50 0-64 0 0,-52-1 64 0 0,-4 1 0 0 0,19-2 0 0 0,-21-2-5 0 0,0 1-1 0 0,-1-1 1 0 0,1 1 0 0 0,0-1-1 0 0,0 0 1 0 0,0 0 0 0 0,-1 0 0 0 0,1-1 5 0 0,13-3-22 0 0,-4 2 22 0 0,-9 4 0 0 0,-2 1 0 0 0,0-2 0 0 0,0 0 0 0 0,0 1 0 0 0,0-1 0 0 0,0 0 0 0 0,1 1 0 0 0,-1-1 0 0 0,0 0 0 0 0,0 0 0 0 0,0 0 0 0 0,0 0 0 0 0,0 0 0 0 0,0 0 0 0 0,0 0 0 0 0,0-1 0 0 0,0 1 0 0 0,0 0 0 0 0,0-1 0 0 0,0 1 0 0 0,0 0 0 0 0,9-1 0 0 0,-6 1 0 0 0,-2 0 0 0 0,-1 0 0 0 0,1 0 0 0 0,-1 0 0 0 0,1 0 0 0 0,-1 0 0 0 0,1-1 0 0 0,-1 1 0 0 0,1 0 0 0 0,-1-1 0 0 0,1 1 0 0 0,-1-1 0 0 0,0 1 0 0 0,1-1 0 0 0,0 0 0 0 0,0 0 0 0 0,1 0 0 0 0,0 0 0 0 0,-1 0 0 0 0,1 0 0 0 0,0 1 0 0 0,-1 0 0 0 0,1-1 0 0 0,0 1 0 0 0,0 0 0 0 0,0 0 0 0 0,2 1 0 0 0,-2-1 0 0 0,0 0 0 0 0,0 0 0 0 0,0 0 0 0 0,-1 0 0 0 0,1 0 0 0 0,0-1 0 0 0,0 1 0 0 0,0-1 0 0 0,1 0 0 0 0,-1 0 0 0 0,-1 0 0 0 0,0 1 0 0 0,0-1 0 0 0,0 1 0 0 0,0-1 0 0 0,0 1 0 0 0,0 0 0 0 0,1 0 0 0 0,-1 0 0 0 0,0 0 0 0 0,0 0 0 0 0,0 1 0 0 0,1-1 0 0 0,-1 1 0 0 0,-1-1 0 0 0,1 0 0 0 0,0 1 0 0 0,0-1 0 0 0,0 0 0 0 0,0 0 0 0 0,0-1 0 0 0,0 1 0 0 0,0 0 0 0 0,0-1 0 0 0,0 1 0 0 0,-1-1 0 0 0,3 0 0 0 0,2-1-11 0 0,0 1 1 0 0,0 0-1 0 0,1 0 0 0 0,-1 1 1 0 0,0 0-1 0 0,4 0 11 0 0,3-1 0 0 0,-11 0 0 0 0,2-1 0 0 0,27 1 0 0 0,-21 1 0 0 0,1 0 0 0 0,-2 0 0 0 0,-3 0-11 0 0,-4-1-31 0 0,5-1 20 0 0,-5 1-31 0 0,-2 1-11 0 0,0 0 0 0 0,0 0 0 0 0,0 0 0 0 0,3-1 11 0 0,0 1 23 0 0,22-9-15 0 0,-13 5 45 0 0,2-1 0 0 0,-3 0 0 0 0,0 2 0 0 0,-1 2 0 0 0,0 0 0 0 0,-1-3 0 0 0,2 0 0 0 0,-2 0 0 0 0,-2 3 0 0 0,3-3 0 0 0,-1 3 0 0 0,-2 1 0 0 0,1 0-11 0 0,-4 0-31 0 0,3-3 20 0 0,-5 3-32 0 0,-2-1-18 0 0,4-3-6 0 0,-3 3 6 0 0,-1 1 2 0 0,0 0-16 0 0,0 0 17 0 0,0 0 5 0 0,0 0-17 0 0,0 0-74 0 0,0 0-33 0 0,0 0-4 0 0,0 0-36 0 0,0 0-150 0 0,0 0-66 0 0,0-18-1747 0 0,-1-5-1809 0 0,-3 9-3470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06T20:41:36.513"/>
    </inkml:context>
    <inkml:brush xml:id="br0">
      <inkml:brushProperty name="width" value="0.35" units="cm"/>
      <inkml:brushProperty name="height" value="0.35" units="cm"/>
      <inkml:brushProperty name="color" value="#0066FF"/>
    </inkml:brush>
  </inkml:definitions>
  <inkml:trace contextRef="#ctx0" brushRef="#br0">30 362 6880 0 0,'0'0'157'0'0,"0"0"23"0"0,0 0 11 0 0,0 0 38 0 0,-1 2 159 0 0,0 1-71 0 0,0 0 0 0 0,0-1 0 0 0,0 1-1 0 0,-1 0 1 0 0,1-1 0 0 0,-1 1 0 0 0,0-1 0 0 0,-1 2-317 0 0,2-3 568 0 0,-3 10 644 0 0,3-8-552 0 0,1-3 4 0 0,0 0-28 0 0,-1 0-504 0 0,1 1 0 0 0,-1 0 1 0 0,1 0-1 0 0,-1 0 1 0 0,1 0-1 0 0,-1 0 1 0 0,1 0-1 0 0,0-1 1 0 0,0 1-1 0 0,-1 0 1 0 0,1 0-1 0 0,0 0 1 0 0,0 0-1 0 0,0 0 1 0 0,0 0-1 0 0,0 0 0 0 0,0 1-132 0 0,0 7 11 0 0,0-8 48 0 0,0-1 33 0 0,0 0 10 0 0,0 0 2 0 0,0 0 19 0 0,0 0 77 0 0,0 0 31 0 0,0 0 7 0 0,0 0-12 0 0,0 0-64 0 0,0 0-30 0 0,0 0-4 0 0,0 0-4 0 0,0 0-17 0 0,0 0-10 0 0,0 0-1 0 0,0 0-4 0 0,0 0-17 0 0,0 0 13 0 0,0 0 93 0 0,0 1-90 0 0,-1-1 0 0 0,1 1 0 0 0,0-1-1 0 0,-1 1 1 0 0,1-1 0 0 0,0 0 0 0 0,0 1-1 0 0,-1-1 1 0 0,1 1 0 0 0,0-1 0 0 0,0 1-1 0 0,0-1 1 0 0,0 1 0 0 0,-1-1 0 0 0,1 1-1 0 0,0-1 1 0 0,0 1-91 0 0,8-1 34 0 0,0 0 0 0 0,0 0 1 0 0,-1-1-1 0 0,3-1-34 0 0,-7 1 8 0 0,0 0-1 0 0,1 0 1 0 0,-1 0 0 0 0,0-1-1 0 0,0 1 1 0 0,0-1-1 0 0,0 0 1 0 0,0 0 0 0 0,-1 0-1 0 0,3-2-7 0 0,-2 2 0 0 0,0 0 0 0 0,0-1 0 0 0,0 2 0 0 0,1-1 0 0 0,-1 0 0 0 0,0 1 0 0 0,1-1-1 0 0,-1 1 1 0 0,2 0 0 0 0,25-11 12 0 0,-27 10 18 0 0,1 0 1 0 0,-1 1-1 0 0,0-1 1 0 0,0 0-1 0 0,0-1 1 0 0,-1 1-1 0 0,1-1-30 0 0,12-7 568 0 0,-14 10-488 0 0,0-1-13 0 0,11-6-9 0 0,-11 7-52 0 0,0-1 1 0 0,1 1-1 0 0,-1-1 1 0 0,0 0 0 0 0,1 1-1 0 0,-1-1 1 0 0,0 0 0 0 0,0 0-1 0 0,0 0 1 0 0,0 0 0 0 0,0 0-1 0 0,0 0 1 0 0,0 0 0 0 0,0 0-1 0 0,1-1-6 0 0,-2 1 0 0 0,0 1 0 0 0,0-1 1 0 0,1 1-1 0 0,-1-1 0 0 0,0 1 0 0 0,0 0 0 0 0,1-1 0 0 0,-1 1 0 0 0,0 0 0 0 0,1-1 0 0 0,-1 1 0 0 0,1 0 0 0 0,-1-1 0 0 0,0 1 0 0 0,1 0 0 0 0,-1 0 0 0 0,1-1 1 0 0,-1 1-1 0 0,1 0 0 0 0,-1 0 0 0 0,1 0 0 0 0,-1 0 0 0 0,1 0 0 0 0,-1 0 0 0 0,1-1 0 0 0,-1 1 0 0 0,1 0 0 0 0,-1 0 0 0 0,0 1 0 0 0,1-1 0 0 0,-1 0 0 0 0,1 0 1 0 0,-1 0-1 0 0,1 0 0 0 0,2 1 9 0 0,-2-1-4 0 0,1 0-1 0 0,-1 0 1 0 0,1 0-1 0 0,-1-1 1 0 0,1 1-1 0 0,-1 0 1 0 0,0 0-1 0 0,1-1 1 0 0,-1 1-1 0 0,0-1 1 0 0,1 1-1 0 0,-1-1 1 0 0,0 0-1 0 0,0 0 1 0 0,1 1-1 0 0,0-2-4 0 0,-1 1 59 0 0,3 1 12 0 0,8-6 83 0 0,-7 5-152 0 0,20-1 16 0 0,-17 1 93 0 0,-7 0-99 0 0,0 0 0 0 0,1 0 0 0 0,-1 0 0 0 0,0 0 0 0 0,1 1 0 0 0,-1-1 0 0 0,1 1 0 0 0,-1-1 0 0 0,1 1 0 0 0,-1-1 0 0 0,1 1 0 0 0,0 0-12 0 0,64-9 88 0 0,13-5 285 0 0,-53 8-159 0 0,-1-2 0 0 0,16-7-214 0 0,-39 15 7 0 0,1-1 0 0 0,-1 0 0 0 0,0 1 0 0 0,1 0 0 0 0,-1-1 0 0 0,1 1 0 0 0,-1 0 0 0 0,0 0 0 0 0,1 0-7 0 0,-1 0 1 0 0,0 1-1 0 0,0-1 1 0 0,0 0-1 0 0,0-1 1 0 0,0 1-1 0 0,-1 0 1 0 0,1-1 0 0 0,0 1-1 0 0,0-1 1 0 0,0 1-1 0 0,0-1 1 0 0,-1 0-1 0 0,1 0 1 0 0,1 0-1 0 0,1-2 22 0 0,0 1 0 0 0,0-1 0 0 0,1 1 0 0 0,-1 0 0 0 0,5-1-22 0 0,23-9 181 0 0,-12 9-106 0 0,-18 3-57 0 0,0 0-1 0 0,0 0 1 0 0,0 0 0 0 0,0 0-1 0 0,0 0 1 0 0,0-1 0 0 0,0 1 0 0 0,0-1-1 0 0,1 0-17 0 0,9-5 92 0 0,-8 3-71 0 0,0 1 1 0 0,1-1-1 0 0,0 1 0 0 0,0 0 1 0 0,-1 1-1 0 0,5-2-21 0 0,43-7 12 0 0,16-9-12 0 0,-29 7 0 0 0,-13 5 12 0 0,42-13 40 0 0,-51 15-40 0 0,0 0-1 0 0,0 1 1 0 0,0 1 0 0 0,1 1-1 0 0,1 0-11 0 0,6-1 6 0 0,4-3-6 0 0,-21 4 0 0 0,1 0 0 0 0,-1 1 0 0 0,0 0 0 0 0,3 0 0 0 0,98-4 64 0 0,-100 5-64 0 0,-1 0 0 0 0,1 0 0 0 0,-1 1 0 0 0,0 1 0 0 0,2 0 0 0 0,-3-1 6 0 0,0 0-1 0 0,0-1 1 0 0,0 0-1 0 0,0 0 1 0 0,1 0 0 0 0,-1-1-1 0 0,0 0 1 0 0,1-1-6 0 0,29-1 19 0 0,5 3 8 0 0,-12 1 27 0 0,0-1-1 0 0,-1-2 1 0 0,6-2-54 0 0,-19 3 48 0 0,0 0 0 0 0,-1 1-1 0 0,1 0 1 0 0,0 1-48 0 0,0 0 15 0 0,0 0 0 0 0,0-2 0 0 0,7 0-15 0 0,-5-3 47 0 0,7 0 81 0 0,70-5 1 0 0,-80 8-97 0 0,0 0 0 0 0,9-3-32 0 0,-5-2-2 0 0,-16 4 12 0 0,0 1 0 0 0,0 0 0 0 0,0 0 0 0 0,0 0 0 0 0,1 1 0 0 0,-1-1 0 0 0,0 1 0 0 0,2 0-10 0 0,67-9 610 0 0,-59 8-610 0 0,0 0 0 0 0,0-1 0 0 0,6-2 0 0 0,-11 2 0 0 0,4-2 0 0 0,-11 3 0 0 0,0 0 0 0 0,0 1 0 0 0,0-1 0 0 0,1 1 0 0 0,-1-1 0 0 0,0 1 0 0 0,0 0 0 0 0,0-1 0 0 0,1 1 0 0 0,-1 0 0 0 0,1 0 0 0 0,24 0 0 0 0,4 0 0 0 0,0-1 0 0 0,3-1 0 0 0,25-3 7 0 0,-1 2 0 0 0,26 4-7 0 0,-15 0 2 0 0,-52 1-3 0 0,-13-1-14 0 0,0 0 0 0 0,0-1 0 0 0,0 0 1 0 0,0 1-1 0 0,0-1 0 0 0,0 0 0 0 0,1-1 15 0 0,2 0-18 0 0,0 0 0 0 0,0 1 0 0 0,0-1 1 0 0,0 1-1 0 0,0 1 0 0 0,1-1 0 0 0,-1 1 0 0 0,3 0 18 0 0,31 2 0 0 0,-9-2 0 0 0,-15 1 0 0 0,0 0 0 0 0,15 5 0 0 0,-4-1 0 0 0,9 2 0 0 0,-29-6 2 0 0,0-1-1 0 0,0 1 1 0 0,0-1-1 0 0,7 0-1 0 0,-7-1 18 0 0,0 1 1 0 0,0 0-1 0 0,0 0 0 0 0,4 2-18 0 0,0 0 28 0 0,1 0 0 0 0,0 0 1 0 0,0-1-1 0 0,0-1 0 0 0,0 0 0 0 0,5-1-28 0 0,-9 1 16 0 0,0 0 0 0 0,0 0 0 0 0,1 0 0 0 0,3 2-16 0 0,-4 0 16 0 0,0-2 0 0 0,0 1 0 0 0,0-1 0 0 0,5-1-16 0 0,-10 1 4 0 0,1-1 0 0 0,-1 1 0 0 0,0 0 0 0 0,1-1 0 0 0,-1 2 0 0 0,0-1 0 0 0,0 0 0 0 0,3 2-4 0 0,-3-2 4 0 0,0 1 0 0 0,1-1 0 0 0,-1 1 0 0 0,1-1 0 0 0,-1 0 0 0 0,1-1 0 0 0,-1 1 0 0 0,4 0-4 0 0,-2-1 4 0 0,0 1 0 0 0,0-1 0 0 0,0 1 0 0 0,0 1 0 0 0,5 1-4 0 0,-5-2 7 0 0,-1 1-1 0 0,1-1 1 0 0,-1 0 0 0 0,1 0 0 0 0,3 0-7 0 0,30 2 74 0 0,9 2-63 0 0,-41-4-2 0 0,-1 0 0 0 0,1-1 0 0 0,-1 2-1 0 0,1-1 1 0 0,-1 1 0 0 0,3 1-9 0 0,-3-1 9 0 0,1 0 0 0 0,-1-1 0 0 0,1 1 0 0 0,-1-1 0 0 0,1 0 0 0 0,2-1-9 0 0,34 4 74 0 0,-34-3-53 0 0,0-1 1 0 0,1 2-1 0 0,-1-1 0 0 0,2 2-21 0 0,-1-1 26 0 0,-1 0 0 0 0,1-1 0 0 0,-1 0 1 0 0,4 0-27 0 0,-9-1 4 0 0,0 1 1 0 0,0-1-1 0 0,0 1 1 0 0,0 0-1 0 0,0 0 1 0 0,0 0 0 0 0,0 0-1 0 0,0 1 1 0 0,0-1-1 0 0,1 1-4 0 0,-2 0 3 0 0,1 0 0 0 0,0-1 0 0 0,-1 0 0 0 0,1 0 0 0 0,0 0 0 0 0,0 0 0 0 0,0 0-1 0 0,0 0 1 0 0,0-1 0 0 0,1 1-3 0 0,4-1 2 0 0,6-1 19 0 0,0 2 0 0 0,0 0-1 0 0,10 2-20 0 0,-3-2 13 0 0,-18-1-7 0 0,1 0-1 0 0,0 1 1 0 0,0-1 0 0 0,-1 1 0 0 0,1-1 0 0 0,0 1 0 0 0,1 1-6 0 0,0-1 1 0 0,0 1 0 0 0,0-1 1 0 0,0 0-1 0 0,0-1 1 0 0,0 1-1 0 0,0-1 1 0 0,2 0-2 0 0,23 2 11 0 0,-13 0 18 0 0,8 1-5 0 0,-19-1-24 0 0,0-1 0 0 0,0 0 0 0 0,1 0 0 0 0,1-1 0 0 0,21 4 0 0 0,-19-2 14 0 0,-1-1 0 0 0,1 0 0 0 0,8 0-14 0 0,11 1 22 0 0,-16 1-3 0 0,-12-3-15 0 0,1 0-1 0 0,-1 1 1 0 0,0-1-1 0 0,1 0 1 0 0,-1 0-1 0 0,1 0 0 0 0,-1 0 1 0 0,0 0-1 0 0,1 0 1 0 0,-1 0-1 0 0,0 0 1 0 0,1 0-1 0 0,-1-1-3 0 0,6 0 6 0 0,-1 1-1 0 0,1-1 0 0 0,-1 1 1 0 0,1 0-1 0 0,-1 0 1 0 0,1 1-1 0 0,-1 0 1 0 0,1 0-6 0 0,29 3 20 0 0,-7-3-20 0 0,-15-1 0 0 0,0 1 0 0 0,11-3 0 0 0,38 2 11 0 0,-22-1 20 0 0,-26 0-20 0 0,-1 1 0 0 0,8-3-11 0 0,-19 3 0 0 0,0 0 0 0 0,0 0 0 0 0,0 0 0 0 0,0 0 0 0 0,0 0 0 0 0,-1 1 0 0 0,1-1 0 0 0,0 1 0 0 0,0 0 0 0 0,0-1 0 0 0,0 1 0 0 0,0-1 0 0 0,0 0 0 0 0,0 0 0 0 0,-1 0 0 0 0,1 0 0 0 0,0 0 0 0 0,7-1 15 0 0,0 1 1 0 0,-1 0-1 0 0,9 1-15 0 0,8 0 18 0 0,13 1 3 0 0,-24-1-6 0 0,0 0-1 0 0,0-1 0 0 0,5-1-14 0 0,-5-2 0 0 0,-11 2 0 0 0,0 1 0 0 0,0-1 0 0 0,-1 1 0 0 0,1 0 0 0 0,0-1 0 0 0,0 2 0 0 0,0-1 0 0 0,0 0 0 0 0,3 1 0 0 0,-3 1 5 0 0,1-1 0 0 0,0-1 0 0 0,-1 1-1 0 0,1-1 1 0 0,0 0 0 0 0,0 0 0 0 0,-1 0 0 0 0,3-1-5 0 0,-1 1 6 0 0,0 0 0 0 0,0 0 1 0 0,0 0-1 0 0,3 1-6 0 0,-4-1 0 0 0,-1 0 0 0 0,1 0 0 0 0,-1 0 0 0 0,0 0 0 0 0,4-1 0 0 0,-5 0 0 0 0,0 1 0 0 0,0-1 0 0 0,1 1 0 0 0,-1 0 0 0 0,0 0 0 0 0,0 0 0 0 0,0 1 0 0 0,0-1 0 0 0,1 1 0 0 0,-1-1 0 0 0,0 2 0 0 0,2-1 8 0 0,-1 0 1 0 0,0 0-1 0 0,1 0 0 0 0,-1 0 1 0 0,2 0-9 0 0,13 2 22 0 0,4-2 5 0 0,-20-1-22 0 0,0 0-1 0 0,0 0 1 0 0,0 0 0 0 0,-1 0-1 0 0,1 1 1 0 0,0-1-1 0 0,0 1 1 0 0,2 1-5 0 0,4 0 0 0 0,0 0 0 0 0,1-1 0 0 0,-1 0 0 0 0,0 0 0 0 0,1-1 0 0 0,-1 0 0 0 0,0 0 0 0 0,3-1 0 0 0,17-1 0 0 0,-25 2 0 0 0,0 0 0 0 0,-1 0 0 0 0,0 0 0 0 0,1 0 0 0 0,-1 1 0 0 0,0-1 0 0 0,0 1 0 0 0,1 0 0 0 0,-1-1 0 0 0,0 1 0 0 0,0 1 0 0 0,0-1 0 0 0,2 1 0 0 0,1 0 5 0 0,-1 0 1 0 0,1-1-1 0 0,-1 0 0 0 0,1 0 1 0 0,0 0-1 0 0,0-1 1 0 0,-1 0-1 0 0,1 0 0 0 0,0-1 1 0 0,1 0-6 0 0,17 0 10 0 0,-15 1-10 0 0,1 0 0 0 0,0 0 0 0 0,0 1 0 0 0,1 0 0 0 0,6 2 0 0 0,-15-3 0 0 0,0 0 0 0 0,0 0 0 0 0,0 0 0 0 0,0 0 0 0 0,1 0 0 0 0,-1 0 0 0 0,0-1 0 0 0,0 1 0 0 0,1-1 0 0 0,10-2 0 0 0,5 4 0 0 0,-7-1 0 0 0,0 0 0 0 0,0-1 0 0 0,0 0 0 0 0,10-2 0 0 0,-11 2 0 0 0,0-1 0 0 0,1 2 0 0 0,-1 0 0 0 0,0 0 0 0 0,5 1 0 0 0,13 0 0 0 0,-8-1 5 0 0,-13 1 0 0 0,1 0 1 0 0,-1-1-1 0 0,1-1 1 0 0,-1 1-1 0 0,1-1 0 0 0,-1-1 1 0 0,0 1-1 0 0,1-1 0 0 0,-1 0 1 0 0,0-1-1 0 0,2 0-5 0 0,13-4-3 0 0,-18 6 6 0 0,-1 1-1 0 0,1-1 0 0 0,-1 0 0 0 0,0 0 1 0 0,0 0-1 0 0,2-1-2 0 0,-3 1 4 0 0,0 0 0 0 0,0 0 0 0 0,0 1 0 0 0,1-1-1 0 0,-1 1 1 0 0,0-1 0 0 0,0 1 0 0 0,1 0 0 0 0,-1 0-4 0 0,1 0 3 0 0,0 0-1 0 0,-1-1 1 0 0,1 1-1 0 0,0 0 1 0 0,0-1 0 0 0,-1 0-1 0 0,2 0-2 0 0,1-1 0 0 0,0 0 0 0 0,0 1 0 0 0,1-1 0 0 0,-1 1 0 0 0,1 0 0 0 0,-1 1 0 0 0,0 0 0 0 0,1-1 0 0 0,3 2 0 0 0,28-6 0 0 0,45-4 64 0 0,-77 9-62 0 0,-1 0-1 0 0,1 0 1 0 0,0-1-1 0 0,-1 1 1 0 0,1-1-1 0 0,-1 0 1 0 0,1-1-2 0 0,0 1 6 0 0,0 1 0 0 0,0-1 1 0 0,0 0-1 0 0,0 1 0 0 0,0 0 0 0 0,0 0 1 0 0,4 1-7 0 0,21 1 9 0 0,-20-3-9 0 0,1 0 0 0 0,0 0 0 0 0,-1-1 0 0 0,3-1 0 0 0,-12 2 0 0 0,1 1 0 0 0,-1 0 0 0 0,0-1 0 0 0,0 1 0 0 0,0 0 0 0 0,0 0 0 0 0,0 0 0 0 0,0 0 0 0 0,0 0 0 0 0,0 0 0 0 0,0 0 0 0 0,1 0 0 0 0,19 1 0 0 0,47-1 64 0 0,-48-4-64 0 0,-16 3 0 0 0,1 0 0 0 0,-1 0 0 0 0,1 0 0 0 0,-1 1 0 0 0,1-1 0 0 0,-1 1 0 0 0,2 0 0 0 0,-4 1 0 0 0,1 0 0 0 0,8-4 0 0 0,-8 2 0 0 0,0 0 0 0 0,0 0 0 0 0,1 1 0 0 0,-1-1 0 0 0,0 0 0 0 0,1 1 0 0 0,-1 0 0 0 0,0 0 0 0 0,1 0 0 0 0,-1 0 0 0 0,0 1 0 0 0,1-1 0 0 0,-1 1 0 0 0,0 0 0 0 0,0 0 0 0 0,1 0 0 0 0,11 1 0 0 0,-9-1 0 0 0,-5 0 0 0 0,0-1 0 0 0,0 0 0 0 0,0 0 0 0 0,0 0 0 0 0,0 0 0 0 0,0 0 0 0 0,1 0 0 0 0,-1 0 0 0 0,0 0 0 0 0,0 0 0 0 0,0-1 0 0 0,0 1 0 0 0,0 0 0 0 0,0-1 0 0 0,0 1 0 0 0,18-1 0 0 0,19 1 0 0 0,-38 0 0 0 0,1 1 0 0 0,0-1 0 0 0,0 0 0 0 0,-1 0 0 0 0,1 0 0 0 0,0 0 0 0 0,-1 0 0 0 0,1 0 0 0 0,0 0 0 0 0,0 0 0 0 0,-1 0 0 0 0,1 0 0 0 0,0-1 0 0 0,-1 1 0 0 0,1 0 0 0 0,0 0 0 0 0,-1-1 0 0 0,1 1 0 0 0,0 0 0 0 0,-1-1 0 0 0,1 1 0 0 0,-1-1 0 0 0,1 1 0 0 0,5-2 0 0 0,39 2 0 0 0,-36-1 0 0 0,-8 0 0 0 0,-1 1 0 0 0,1 0 0 0 0,0 0 0 0 0,0 0 0 0 0,-1-1 0 0 0,1 1 0 0 0,0 0 0 0 0,0 0 0 0 0,-1 0 0 0 0,1 0 0 0 0,0 1 0 0 0,0-1 0 0 0,-1 0 0 0 0,1 0 0 0 0,0 0 0 0 0,0 0 0 0 0,-1 1 0 0 0,1-1 0 0 0,0 0 0 0 0,-1 1 0 0 0,1-1 0 0 0,-1 1 0 0 0,1-1 0 0 0,-1 0 0 0 0,1 1 0 0 0,-1-1 0 0 0,1 0 0 0 0,-1 1 0 0 0,1-1 0 0 0,-1 0 0 0 0,1 0 0 0 0,-1 0 0 0 0,1 1 0 0 0,-1-1 0 0 0,1 0 0 0 0,-1 0 0 0 0,1 0 0 0 0,0 0 0 0 0,-1 0 0 0 0,1 0 0 0 0,-1 0 0 0 0,1 0 0 0 0,-1 0 0 0 0,1-1 0 0 0,0 1 0 0 0,-1 0 0 0 0,1 0 0 0 0,-1 0 0 0 0,1-1 0 0 0,-1 1 0 0 0,1 0 0 0 0,4-2 0 0 0,7-1 0 0 0,-9 2 0 0 0,1 0 0 0 0,0 0 0 0 0,0 0 0 0 0,-1 0 0 0 0,1 1 0 0 0,0-1 0 0 0,0 1 0 0 0,0 0 0 0 0,8-2 0 0 0,-9 1 0 0 0,-1 1 0 0 0,1-1 0 0 0,0 1 0 0 0,-1-1 0 0 0,1 1 0 0 0,-1 0 0 0 0,1 0 0 0 0,0 0 0 0 0,0 0 0 0 0,36-3 0 0 0,-39 3 0 0 0,1 0 0 0 0,-1-1 0 0 0,1 1 0 0 0,-1 0 0 0 0,1 0 0 0 0,0 0 0 0 0,-1 0 0 0 0,1 0 0 0 0,-1 0 0 0 0,1 0 0 0 0,0 0 0 0 0,-1 0 0 0 0,1 0 0 0 0,-1 0 0 0 0,1 0 0 0 0,0 0 0 0 0,-1 0 0 0 0,1 1 0 0 0,-1-1 0 0 0,1 0 0 0 0,-1 0 0 0 0,1 1 0 0 0,-1-1 0 0 0,3 1 0 0 0,9-1 0 0 0,0-2 0 0 0,0 0 0 0 0,9-3 0 0 0,-16 4 0 0 0,18-2 0 0 0,-11 1 0 0 0,-11 1 0 0 0,11 0 0 0 0,-9 2 0 0 0,-2 0 0 0 0,0-1 0 0 0,0 0 0 0 0,0 0 0 0 0,0 0 0 0 0,0 1 0 0 0,0-1 0 0 0,-1 0 0 0 0,1-1 0 0 0,0 1 0 0 0,0 0 0 0 0,0 0 0 0 0,0 0 0 0 0,0 0 0 0 0,0-1 0 0 0,0 1 0 0 0,0 0 0 0 0,0-1 0 0 0,0 1 0 0 0,2-2 0 0 0,0 0 0 0 0,17 1 0 0 0,-11 1 0 0 0,-7 0 0 0 0,-1 1 0 0 0,1-1 0 0 0,-1 0 0 0 0,1 0 0 0 0,0-1 0 0 0,-1 1 0 0 0,1 0 0 0 0,-1 0 0 0 0,1-1 0 0 0,-1 1 0 0 0,2-1 0 0 0,-1 0 0 0 0,-1 0 0 0 0,1 1 0 0 0,0 0 0 0 0,-1-1 0 0 0,1 1 0 0 0,0 0 0 0 0,-1 0 0 0 0,1 0 0 0 0,0 0 0 0 0,0 0 0 0 0,1 0 0 0 0,6 1 0 0 0,-2 2 11 0 0,3-6 31 0 0,0 2-31 0 0,0 1-11 0 0,-3 0 0 0 0,1 0 11 0 0,-7 0 21 0 0,-1 0-75 0 0,3 1-14 0 0,2-1 51 0 0,2-8-62 0 0,-6 6 132 0 0,-1 2-49 0 0,0 0-220 0 0,0 0-93 0 0,0 0-19 0 0,-12 5-1009 0 0,-36 10-2326 0 0,9-2-4545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75E25-E655-45C2-B8F1-38507218F48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3AEA9-6771-4936-9911-7D22F491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2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7FF2D-474E-412F-8427-D4AEDA4742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7FF2D-474E-412F-8427-D4AEDA4742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2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spcBef>
                <a:spcPts val="1765"/>
              </a:spcBef>
              <a:buFont typeface="Arial" panose="020B0604020202020204" pitchFamily="34" charset="0"/>
              <a:buNone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FastTrack for Microsoft 365 helps you decrease time-to-value when deploying and enabling cloud solutions.</a:t>
            </a:r>
          </a:p>
          <a:p>
            <a:pPr marL="0" indent="0" fontAlgn="base">
              <a:spcBef>
                <a:spcPts val="1765"/>
              </a:spcBef>
              <a:buFont typeface="Arial" panose="020B0604020202020204" pitchFamily="34" charset="0"/>
              <a:buNone/>
              <a:defRPr/>
            </a:pPr>
            <a:endParaRPr lang="en-US" sz="1200" kern="1200">
              <a:solidFill>
                <a:schemeClr val="tx1"/>
              </a:solidFill>
              <a:effectLst/>
              <a:latin typeface="Segoe UI Light" pitchFamily="34" charset="0"/>
              <a:ea typeface="+mn-ea"/>
              <a:cs typeface="+mn-cs"/>
            </a:endParaRPr>
          </a:p>
          <a:p>
            <a:pPr marL="0" indent="0" fontAlgn="base">
              <a:spcBef>
                <a:spcPts val="1765"/>
              </a:spcBef>
              <a:buFont typeface="Arial" panose="020B0604020202020204" pitchFamily="34" charset="0"/>
              <a:buNone/>
              <a:defRPr/>
            </a:pPr>
            <a:r>
              <a:rPr lang="en-US" sz="1200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FastTrack is already included in your eligible subscription, which means there’s no additional cost. You can use FastTrack for your first deployment and any others throughout your subscription.</a:t>
            </a:r>
          </a:p>
          <a:p>
            <a:pPr marL="0" indent="0" fontAlgn="base">
              <a:spcBef>
                <a:spcPts val="1765"/>
              </a:spcBef>
              <a:buFont typeface="Arial" panose="020B0604020202020204" pitchFamily="34" charset="0"/>
              <a:buNone/>
              <a:defRPr/>
            </a:pPr>
            <a:endParaRPr lang="en-US" sz="1200" kern="1200">
              <a:solidFill>
                <a:schemeClr val="tx1"/>
              </a:solidFill>
              <a:effectLst/>
              <a:latin typeface="Segoe UI Ligh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With over 60,000 customers enabled to date, FastTrack helps maximize ROI, accelerate deployment, and increase adoption across your organization.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Segoe UI Light" pitchFamily="34" charset="0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Specifically, FastTrack can help: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Segoe UI Light" pitchFamily="34" charset="0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Deploy new cloud capabilities</a:t>
            </a:r>
            <a:r>
              <a:rPr lang="en-US" sz="1200" u="none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 – </a:t>
            </a:r>
            <a:r>
              <a:rPr lang="en-US" sz="1200" i="1" u="none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Whether it’s your first cloud deployment or your fifth, FastTrack is here to help</a:t>
            </a:r>
            <a:endParaRPr lang="en-US" sz="1200" i="1" u="sng" kern="0">
              <a:solidFill>
                <a:srgbClr val="2C292A"/>
              </a:solidFill>
              <a:latin typeface="Segoe UI Light" pitchFamily="34" charset="0"/>
              <a:ea typeface="+mn-ea"/>
              <a:cs typeface="+mn-cs"/>
            </a:endParaRPr>
          </a:p>
          <a:p>
            <a:pPr marL="628650" lvl="1" indent="-17145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rPr>
              <a:t>Onboard to Microsoft 365 services and migrate your data </a:t>
            </a:r>
          </a:p>
          <a:p>
            <a:pPr marL="628650" lvl="1" indent="-17145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rPr>
              <a:t>Deploy chat-based collaboration and productivity apps</a:t>
            </a:r>
          </a:p>
          <a:p>
            <a:pPr marL="628650" lvl="1" indent="-17145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rPr>
              <a:t>Enable identity, device management and modern security</a:t>
            </a:r>
          </a:p>
          <a:p>
            <a:pPr marL="628650" lvl="1" indent="-17145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Deliver assessment and remediation guidance to help prep your infrastructure for the cloud</a:t>
            </a:r>
          </a:p>
          <a:p>
            <a:pPr marL="285750" indent="-285750" fontAlgn="base">
              <a:spcBef>
                <a:spcPts val="1765"/>
              </a:spcBef>
              <a:buFont typeface="Arial" panose="020B0604020202020204" pitchFamily="34" charset="0"/>
              <a:buChar char="•"/>
              <a:defRPr/>
            </a:pPr>
            <a:endParaRPr lang="en-US" sz="1200" u="sng" kern="0">
              <a:solidFill>
                <a:srgbClr val="2C292A"/>
              </a:solidFill>
              <a:latin typeface="Segoe UI Light" pitchFamily="34" charset="0"/>
              <a:ea typeface="+mn-ea"/>
              <a:cs typeface="+mn-cs"/>
            </a:endParaRPr>
          </a:p>
          <a:p>
            <a:pPr marL="285750" indent="-285750" fontAlgn="base">
              <a:spcBef>
                <a:spcPts val="1765"/>
              </a:spcBef>
              <a:buFont typeface="Arial" panose="020B0604020202020204" pitchFamily="34" charset="0"/>
              <a:buChar char="•"/>
              <a:defRPr/>
            </a:pPr>
            <a:r>
              <a:rPr lang="en-US" sz="1200" u="sng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Access engineering expertise</a:t>
            </a:r>
            <a:r>
              <a:rPr lang="en-US" sz="1200" u="none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 – </a:t>
            </a:r>
            <a:r>
              <a:rPr lang="en-US" sz="1200" i="1" u="none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Whether you work with a Microsoft employee, a partner or on your own, customers benefit from Microsoft’s engineering expertise and best practices</a:t>
            </a:r>
            <a:endParaRPr lang="en-US" sz="1200" i="1" u="sng" kern="0">
              <a:solidFill>
                <a:srgbClr val="2C292A"/>
              </a:solidFill>
              <a:latin typeface="Segoe UI Light" pitchFamily="34" charset="0"/>
              <a:ea typeface="+mn-ea"/>
              <a:cs typeface="+mn-cs"/>
            </a:endParaRPr>
          </a:p>
          <a:p>
            <a:pPr marL="742950" lvl="1" indent="-285750" fontAlgn="base">
              <a:spcBef>
                <a:spcPts val="1765"/>
              </a:spcBef>
              <a:buFont typeface="Arial" panose="020B0604020202020204" pitchFamily="34" charset="0"/>
              <a:buChar char="•"/>
              <a:defRPr/>
            </a:pPr>
            <a:r>
              <a:rPr lang="en-US" sz="1200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End-to-end guidance built by Microsoft engineering </a:t>
            </a:r>
          </a:p>
          <a:p>
            <a:pPr marL="742950" lvl="1" indent="-285750" fontAlgn="base">
              <a:spcBef>
                <a:spcPts val="1765"/>
              </a:spcBef>
              <a:buFont typeface="Arial" panose="020B0604020202020204" pitchFamily="34" charset="0"/>
              <a:buChar char="•"/>
              <a:defRPr/>
            </a:pPr>
            <a:r>
              <a:rPr lang="en-US" sz="1200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Access self-serve tools and resources</a:t>
            </a:r>
          </a:p>
          <a:p>
            <a:pPr marL="742950" lvl="1" indent="-285750" fontAlgn="base">
              <a:spcBef>
                <a:spcPts val="1765"/>
              </a:spcBef>
              <a:buFont typeface="Arial" panose="020B0604020202020204" pitchFamily="34" charset="0"/>
              <a:buChar char="•"/>
              <a:defRPr/>
            </a:pPr>
            <a:r>
              <a:rPr lang="en-US" sz="1200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Engineering guidance delivered remotely from Microsoft engineers or approved partners</a:t>
            </a:r>
          </a:p>
          <a:p>
            <a:pPr marL="285750" indent="-285750" fontAlgn="base">
              <a:spcBef>
                <a:spcPts val="1765"/>
              </a:spcBef>
              <a:buFont typeface="Arial" panose="020B0604020202020204" pitchFamily="34" charset="0"/>
              <a:buChar char="•"/>
              <a:defRPr/>
            </a:pPr>
            <a:endParaRPr lang="en-US" sz="1200" u="sng" kern="0">
              <a:solidFill>
                <a:srgbClr val="2C292A"/>
              </a:solidFill>
              <a:latin typeface="Segoe UI Light" pitchFamily="34" charset="0"/>
              <a:ea typeface="+mn-ea"/>
              <a:cs typeface="+mn-cs"/>
            </a:endParaRPr>
          </a:p>
          <a:p>
            <a:pPr marL="285750" indent="-285750" fontAlgn="base">
              <a:spcBef>
                <a:spcPts val="1765"/>
              </a:spcBef>
              <a:buFont typeface="Arial" panose="020B0604020202020204" pitchFamily="34" charset="0"/>
              <a:buChar char="•"/>
              <a:defRPr/>
            </a:pPr>
            <a:r>
              <a:rPr lang="en-US" sz="1200" u="sng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Gain user adoption</a:t>
            </a:r>
            <a:r>
              <a:rPr lang="en-US" sz="1200" u="none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 </a:t>
            </a:r>
            <a:r>
              <a:rPr lang="en-US" sz="1200" i="0" u="none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– </a:t>
            </a:r>
            <a:r>
              <a:rPr lang="en-US" sz="1200" i="1" u="none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Help customers adopt new solutions quickly – the faster users adopt, the quicker it is to achieve business objectives, deliver value, and achieve ROI from your investment</a:t>
            </a:r>
            <a:endParaRPr lang="en-US" sz="1200" u="sng" kern="0">
              <a:solidFill>
                <a:srgbClr val="2C292A"/>
              </a:solidFill>
              <a:latin typeface="Segoe UI Light" pitchFamily="34" charset="0"/>
              <a:ea typeface="+mn-ea"/>
              <a:cs typeface="+mn-cs"/>
            </a:endParaRPr>
          </a:p>
          <a:p>
            <a:pPr marL="742950" lvl="1" indent="-285750" fontAlgn="base">
              <a:spcBef>
                <a:spcPts val="1765"/>
              </a:spcBef>
              <a:buFont typeface="Arial" panose="020B0604020202020204" pitchFamily="34" charset="0"/>
              <a:buChar char="•"/>
              <a:defRPr/>
            </a:pPr>
            <a:r>
              <a:rPr lang="en-US" sz="1200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Create a holistic plan to accelerate user adoption</a:t>
            </a:r>
          </a:p>
          <a:p>
            <a:pPr marL="742950" lvl="1" indent="-285750" fontAlgn="base">
              <a:spcBef>
                <a:spcPts val="1765"/>
              </a:spcBef>
              <a:buFont typeface="Arial" panose="020B0604020202020204" pitchFamily="34" charset="0"/>
              <a:buChar char="•"/>
              <a:defRPr/>
            </a:pPr>
            <a:r>
              <a:rPr lang="en-US" sz="1200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Proven methodologies for a successful implementation</a:t>
            </a:r>
          </a:p>
          <a:p>
            <a:pPr marL="742950" lvl="1" indent="-285750" fontAlgn="base">
              <a:spcBef>
                <a:spcPts val="1765"/>
              </a:spcBef>
              <a:buFont typeface="Arial" panose="020B0604020202020204" pitchFamily="34" charset="0"/>
              <a:buChar char="•"/>
              <a:defRPr/>
            </a:pPr>
            <a:r>
              <a:rPr lang="en-US" sz="1200" kern="0">
                <a:solidFill>
                  <a:srgbClr val="2C292A"/>
                </a:solidFill>
                <a:latin typeface="Segoe UI Light" pitchFamily="34" charset="0"/>
                <a:ea typeface="+mn-ea"/>
                <a:cs typeface="+mn-cs"/>
              </a:rPr>
              <a:t>Resources to increase capacity for change management</a:t>
            </a: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3/3/2020 12:44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73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3F3274D-8F90-4F75-B990-F6B7A291DE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383" y="437538"/>
            <a:ext cx="11333080" cy="742300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796304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ackoverflow.com/questions/50099196/how-to-get-the-distance-between-two-locations-from-a-users-input" TargetMode="External"/><Relationship Id="rId3" Type="http://schemas.openxmlformats.org/officeDocument/2006/relationships/hyperlink" Target="https://philuppus.deviantart.com/art/Minecraft-wallpaper-285539484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philuppus.deviantart.com/art/Minecraft-wallpaper-28553948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hyperlink" Target="http://www.pngall.com/laptop-png" TargetMode="External"/><Relationship Id="rId18" Type="http://schemas.openxmlformats.org/officeDocument/2006/relationships/image" Target="../media/image8.svg"/><Relationship Id="rId3" Type="http://schemas.openxmlformats.org/officeDocument/2006/relationships/hyperlink" Target="https://philuppus.deviantart.com/art/Minecraft-wallpaper-285539484" TargetMode="External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m.wikipedia.org/wiki/File:Cartoon_Cloud1.svg" TargetMode="External"/><Relationship Id="rId11" Type="http://schemas.openxmlformats.org/officeDocument/2006/relationships/hyperlink" Target="http://www.edgaged.net/2015/04/one-note-laptop.html" TargetMode="External"/><Relationship Id="rId5" Type="http://schemas.openxmlformats.org/officeDocument/2006/relationships/image" Target="../media/image28.png"/><Relationship Id="rId15" Type="http://schemas.openxmlformats.org/officeDocument/2006/relationships/customXml" Target="../ink/ink7.xml"/><Relationship Id="rId10" Type="http://schemas.openxmlformats.org/officeDocument/2006/relationships/image" Target="../media/image31.pn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en.wikipedia.org/wiki/Microsoft_Teams" TargetMode="External"/><Relationship Id="rId1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lecticedu.blogspot.com/2013/03/en-la-ensenanza-de-ele-todo-vale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File:Microsoft_logo.svg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hiluppus.deviantart.com/art/Minecraft-wallpaper-285539484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://www.dailyclipart.net/clipart/category/fantasy-clip-art/page/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philuppus.deviantart.com/art/Minecraft-wallpaper-28553948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hyperlink" Target="https://philuppus.deviantart.com/art/Minecraft-wallpaper-285539484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9.png"/><Relationship Id="rId4" Type="http://schemas.openxmlformats.org/officeDocument/2006/relationships/customXml" Target="../ink/ink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png"/><Relationship Id="rId3" Type="http://schemas.openxmlformats.org/officeDocument/2006/relationships/hyperlink" Target="https://philuppus.deviantart.com/art/Minecraft-wallpaper-285539484" TargetMode="External"/><Relationship Id="rId7" Type="http://schemas.openxmlformats.org/officeDocument/2006/relationships/hyperlink" Target="https://openclipart.org/detail/226915" TargetMode="External"/><Relationship Id="rId12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10" Type="http://schemas.openxmlformats.org/officeDocument/2006/relationships/customXml" Target="../ink/ink4.xml"/><Relationship Id="rId4" Type="http://schemas.openxmlformats.org/officeDocument/2006/relationships/customXml" Target="../ink/ink2.xml"/><Relationship Id="rId9" Type="http://schemas.openxmlformats.org/officeDocument/2006/relationships/image" Target="../media/image15.png"/><Relationship Id="rId1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windows-hardware/manufacture/desktop/deploy-windows-using-full-flash-update--ffu" TargetMode="External"/><Relationship Id="rId3" Type="http://schemas.openxmlformats.org/officeDocument/2006/relationships/hyperlink" Target="https://philuppus.deviantart.com/art/Minecraft-wallpaper-285539484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20.pn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philuppus.deviantart.com/art/Minecraft-wallpaper-28553948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philuppus.deviantart.com/art/Minecraft-wallpaper-285539484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hyperlink" Target="https://creativecommons.org/licenses/by-nc/3.0/" TargetMode="External"/><Relationship Id="rId5" Type="http://schemas.openxmlformats.org/officeDocument/2006/relationships/image" Target="../media/image43.png"/><Relationship Id="rId10" Type="http://schemas.openxmlformats.org/officeDocument/2006/relationships/hyperlink" Target="https://sirrob01.com/2010/07/27/drawing-practice/" TargetMode="External"/><Relationship Id="rId4" Type="http://schemas.openxmlformats.org/officeDocument/2006/relationships/customXml" Target="../ink/ink6.xm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close up of a rug&#10;&#10;Description automatically generated">
            <a:extLst>
              <a:ext uri="{FF2B5EF4-FFF2-40B4-BE49-F238E27FC236}">
                <a16:creationId xmlns:a16="http://schemas.microsoft.com/office/drawing/2014/main" id="{BC99ACEA-838F-41CA-AEAD-793AC0F1F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70222"/>
          <a:stretch/>
        </p:blipFill>
        <p:spPr>
          <a:xfrm>
            <a:off x="0" y="5783200"/>
            <a:ext cx="12190388" cy="108906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05A73FC-6559-40FC-88D4-3676234DA478}"/>
              </a:ext>
            </a:extLst>
          </p:cNvPr>
          <p:cNvSpPr txBox="1"/>
          <p:nvPr/>
        </p:nvSpPr>
        <p:spPr>
          <a:xfrm>
            <a:off x="1352280" y="11336818"/>
            <a:ext cx="10963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hiluppus.deviantart.com/art/Minecraft-wallpaper-28553948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9120B09-F6CA-437E-B1DE-587311BBB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9972" y="4710604"/>
            <a:ext cx="7985759" cy="86882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Modern Management – Windows 10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Jodie LeFever| Sr. Technical Specialist| EDU Midwest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E16A5CE-D9A2-40A0-87F7-2BFC842D6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35" y="299258"/>
            <a:ext cx="4094573" cy="4094573"/>
          </a:xfrm>
          <a:prstGeom prst="rect">
            <a:avLst/>
          </a:prstGeom>
        </p:spPr>
      </p:pic>
      <p:pic>
        <p:nvPicPr>
          <p:cNvPr id="7" name="Picture 6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7386CE4D-103E-4ED7-81AE-E14D3BCE57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91" y="299258"/>
            <a:ext cx="4094573" cy="409457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9F9C1A4-C0A2-495A-AFCB-35986434AC1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00D6B781-1E4E-4F7B-9D67-9D00407001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440045" y="1057587"/>
            <a:ext cx="8456815" cy="478154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FB66D69-E10C-469D-B105-A6A54A8F179B}"/>
              </a:ext>
            </a:extLst>
          </p:cNvPr>
          <p:cNvSpPr/>
          <p:nvPr/>
        </p:nvSpPr>
        <p:spPr>
          <a:xfrm>
            <a:off x="5189007" y="2700371"/>
            <a:ext cx="1644800" cy="814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Moving to Modern Management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57E1E6-A0A5-4E76-8144-EE504D6C1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5" y="985751"/>
            <a:ext cx="10839720" cy="4265716"/>
          </a:xfrm>
          <a:prstGeom prst="rect">
            <a:avLst/>
          </a:prstGeom>
        </p:spPr>
      </p:pic>
      <p:pic>
        <p:nvPicPr>
          <p:cNvPr id="2" name="Picture 1" descr="A close up of a rug&#10;&#10;Description automatically generated">
            <a:extLst>
              <a:ext uri="{FF2B5EF4-FFF2-40B4-BE49-F238E27FC236}">
                <a16:creationId xmlns:a16="http://schemas.microsoft.com/office/drawing/2014/main" id="{4385F6C7-60BA-4783-9AE5-FAF37675C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70222"/>
          <a:stretch/>
        </p:blipFill>
        <p:spPr>
          <a:xfrm>
            <a:off x="0" y="5783200"/>
            <a:ext cx="12190388" cy="1089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7D440E-E9D8-4182-AF61-03A7855FB178}"/>
              </a:ext>
            </a:extLst>
          </p:cNvPr>
          <p:cNvSpPr txBox="1"/>
          <p:nvPr/>
        </p:nvSpPr>
        <p:spPr>
          <a:xfrm>
            <a:off x="1352280" y="11336818"/>
            <a:ext cx="10963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philuppus.deviantart.com/art/Minecraft-wallpaper-28553948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4BAB0-8C59-463D-8F3D-BCF69712DCD9}"/>
              </a:ext>
            </a:extLst>
          </p:cNvPr>
          <p:cNvSpPr/>
          <p:nvPr/>
        </p:nvSpPr>
        <p:spPr>
          <a:xfrm>
            <a:off x="2826541" y="174472"/>
            <a:ext cx="3922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/>
                <a:latin typeface="Comic Sans MS" panose="030F0702030302020204" pitchFamily="66" charset="0"/>
              </a:rPr>
              <a:t>Demo Time!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D50DCC-704B-4FE8-BDB2-D04E4D98E534}"/>
              </a:ext>
            </a:extLst>
          </p:cNvPr>
          <p:cNvGrpSpPr/>
          <p:nvPr/>
        </p:nvGrpSpPr>
        <p:grpSpPr>
          <a:xfrm>
            <a:off x="117525" y="4956364"/>
            <a:ext cx="9679276" cy="724089"/>
            <a:chOff x="836323" y="1813624"/>
            <a:chExt cx="9679276" cy="72408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1A7D94-3AAA-4E4C-85D5-88607E5E928E}"/>
                </a:ext>
              </a:extLst>
            </p:cNvPr>
            <p:cNvSpPr/>
            <p:nvPr/>
          </p:nvSpPr>
          <p:spPr>
            <a:xfrm>
              <a:off x="836323" y="1813624"/>
              <a:ext cx="9679276" cy="724089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3950F6-E630-4992-9769-99F20199517F}"/>
                </a:ext>
              </a:extLst>
            </p:cNvPr>
            <p:cNvSpPr txBox="1"/>
            <p:nvPr/>
          </p:nvSpPr>
          <p:spPr>
            <a:xfrm>
              <a:off x="836323" y="1813624"/>
              <a:ext cx="9679276" cy="72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633" tIns="76633" rIns="76633" bIns="76633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Deploying Windows Updates</a:t>
              </a:r>
            </a:p>
          </p:txBody>
        </p:sp>
      </p:grpSp>
      <p:pic>
        <p:nvPicPr>
          <p:cNvPr id="21" name="Picture 20" descr="A close up of a mans face&#10;&#10;Description automatically generated">
            <a:extLst>
              <a:ext uri="{FF2B5EF4-FFF2-40B4-BE49-F238E27FC236}">
                <a16:creationId xmlns:a16="http://schemas.microsoft.com/office/drawing/2014/main" id="{8820F6DA-1E2C-48E0-8449-C6F22FD60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74" y="3239710"/>
            <a:ext cx="3791479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23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rug&#10;&#10;Description automatically generated">
            <a:extLst>
              <a:ext uri="{FF2B5EF4-FFF2-40B4-BE49-F238E27FC236}">
                <a16:creationId xmlns:a16="http://schemas.microsoft.com/office/drawing/2014/main" id="{E7475F68-20A6-432C-908D-60155C0E1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70222"/>
          <a:stretch/>
        </p:blipFill>
        <p:spPr>
          <a:xfrm>
            <a:off x="0" y="5783200"/>
            <a:ext cx="12190388" cy="10890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82E9F53-0779-438C-B1EC-B41CF6B55FA2}"/>
              </a:ext>
            </a:extLst>
          </p:cNvPr>
          <p:cNvSpPr txBox="1"/>
          <p:nvPr/>
        </p:nvSpPr>
        <p:spPr>
          <a:xfrm>
            <a:off x="1352280" y="11336818"/>
            <a:ext cx="10963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hiluppus.deviantart.com/art/Minecraft-wallpaper-28553948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6" name="Picture 15" descr="A picture containing plate&#10;&#10;Description automatically generated">
            <a:extLst>
              <a:ext uri="{FF2B5EF4-FFF2-40B4-BE49-F238E27FC236}">
                <a16:creationId xmlns:a16="http://schemas.microsoft.com/office/drawing/2014/main" id="{05E798A1-B35D-4E6F-94DB-5213DA595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34024" y="55705"/>
            <a:ext cx="4440891" cy="32657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BAD765-74AF-450F-BB01-B8BA4408A021}"/>
              </a:ext>
            </a:extLst>
          </p:cNvPr>
          <p:cNvSpPr txBox="1"/>
          <p:nvPr/>
        </p:nvSpPr>
        <p:spPr>
          <a:xfrm>
            <a:off x="4429581" y="6993535"/>
            <a:ext cx="4440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en.m.wikipedia.org/wiki/File:Cartoon_Cloud1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4" name="Picture 2" descr="1114e32f-18b8-4d68-8d3d-d3f952a34cec@namprd21">
            <a:extLst>
              <a:ext uri="{FF2B5EF4-FFF2-40B4-BE49-F238E27FC236}">
                <a16:creationId xmlns:a16="http://schemas.microsoft.com/office/drawing/2014/main" id="{2BD9079C-7E7B-47A9-965C-5462B69E8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r="631" b="2"/>
          <a:stretch/>
        </p:blipFill>
        <p:spPr bwMode="auto">
          <a:xfrm>
            <a:off x="-16653" y="2103199"/>
            <a:ext cx="3619936" cy="36968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39197E9-AB6E-4660-9E11-871293641C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438057" y="3941986"/>
            <a:ext cx="649994" cy="6499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0CBDE48-391F-4FA6-B3D6-C9DED9697C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088051" y="4502725"/>
            <a:ext cx="723900" cy="723900"/>
          </a:xfrm>
          <a:prstGeom prst="rect">
            <a:avLst/>
          </a:prstGeom>
        </p:spPr>
      </p:pic>
      <p:pic>
        <p:nvPicPr>
          <p:cNvPr id="10" name="Picture 9" descr="A screen shot of an open computer sitting on top of each other&#10;&#10;Description automatically generated">
            <a:extLst>
              <a:ext uri="{FF2B5EF4-FFF2-40B4-BE49-F238E27FC236}">
                <a16:creationId xmlns:a16="http://schemas.microsoft.com/office/drawing/2014/main" id="{54AA839A-D032-4CED-83E7-4BAE5AD780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005212" y="5282474"/>
            <a:ext cx="1220492" cy="12204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8B40D5-7A8A-4FA5-B9CC-E4F012AAC372}"/>
              </a:ext>
            </a:extLst>
          </p:cNvPr>
          <p:cNvSpPr txBox="1"/>
          <p:nvPr/>
        </p:nvSpPr>
        <p:spPr>
          <a:xfrm>
            <a:off x="1422644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3" tooltip="http://www.pngall.com/laptop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4" tooltip="https://creativecommons.org/licenses/by-nc/3.0/"/>
              </a:rPr>
              <a:t>CC BY-NC</a:t>
            </a: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462EC1-772F-487C-BFC1-2585B52E706B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2534024" y="3131182"/>
            <a:ext cx="1774649" cy="218222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A2A9FB51-8123-4ADF-851A-4393AF57F77E}"/>
              </a:ext>
            </a:extLst>
          </p:cNvPr>
          <p:cNvSpPr txBox="1">
            <a:spLocks/>
          </p:cNvSpPr>
          <p:nvPr/>
        </p:nvSpPr>
        <p:spPr>
          <a:xfrm>
            <a:off x="6650026" y="1691578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With her PCs deployed at record time, she looks for her next challenge</a:t>
            </a:r>
          </a:p>
          <a:p>
            <a:r>
              <a:rPr lang="en-US" dirty="0"/>
              <a:t>Sam and her small team are now unstoppable thanks to Modern Management</a:t>
            </a:r>
            <a:r>
              <a:rPr lang="en-US" b="1" dirty="0">
                <a:solidFill>
                  <a:srgbClr val="7030A0"/>
                </a:solidFill>
              </a:rPr>
              <a:t>!</a:t>
            </a:r>
          </a:p>
          <a:p>
            <a:r>
              <a:rPr lang="en-US" dirty="0"/>
              <a:t>Staff and Students access M365 daily by logging into their Intune managed devices.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409221-12FA-47C1-AFF4-7A69FC2E83F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C49540-8268-42A6-A850-DA521B986D58}"/>
              </a:ext>
            </a:extLst>
          </p:cNvPr>
          <p:cNvSpPr/>
          <p:nvPr/>
        </p:nvSpPr>
        <p:spPr>
          <a:xfrm>
            <a:off x="3258717" y="995935"/>
            <a:ext cx="29107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/>
              </a:rPr>
              <a:t>Intune/Intune </a:t>
            </a:r>
          </a:p>
          <a:p>
            <a:pPr algn="ctr"/>
            <a:r>
              <a:rPr lang="en-US" sz="3600" b="0" cap="none" spc="0" dirty="0">
                <a:ln w="0"/>
                <a:effectLst/>
              </a:rPr>
              <a:t>for Education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7030A47-3544-47B6-BDE6-D6A78BF613DD}"/>
                  </a:ext>
                </a:extLst>
              </p14:cNvPr>
              <p14:cNvContentPartPr/>
              <p14:nvPr/>
            </p14:nvContentPartPr>
            <p14:xfrm>
              <a:off x="-43132" y="5981395"/>
              <a:ext cx="2468880" cy="158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7030A47-3544-47B6-BDE6-D6A78BF613D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06132" y="5918395"/>
                <a:ext cx="2594520" cy="2844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Graphic 2" descr="Marker">
            <a:extLst>
              <a:ext uri="{FF2B5EF4-FFF2-40B4-BE49-F238E27FC236}">
                <a16:creationId xmlns:a16="http://schemas.microsoft.com/office/drawing/2014/main" id="{F82E6425-C577-4339-ABA3-A8A16EC2C97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76824" y="53134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FF4EA3-B843-EF48-90F9-7916C223D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83" y="438785"/>
            <a:ext cx="11333080" cy="741053"/>
          </a:xfrm>
        </p:spPr>
        <p:txBody>
          <a:bodyPr/>
          <a:lstStyle/>
          <a:p>
            <a:r>
              <a:rPr lang="en-US" dirty="0"/>
              <a:t>FastTrack for all Microsoft 365 customers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FB194-02CC-4CE0-BA58-C3B83E996E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82598" y="2041948"/>
            <a:ext cx="7824787" cy="98488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Light up Microsoft 365 services, migrate email and content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Enable intelligent communications and chat-based collaboration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Deploy and securely manage devices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B2F5E7D-CDEA-4BC1-AAC2-C0B30D2858C3}"/>
              </a:ext>
            </a:extLst>
          </p:cNvPr>
          <p:cNvSpPr txBox="1">
            <a:spLocks/>
          </p:cNvSpPr>
          <p:nvPr/>
        </p:nvSpPr>
        <p:spPr>
          <a:xfrm>
            <a:off x="4082598" y="3747638"/>
            <a:ext cx="748198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End-to-end guidance built by Microsoft engineering </a:t>
            </a:r>
          </a:p>
          <a:p>
            <a:pPr marL="0" marR="0" lvl="0" indent="0" algn="l" defTabSz="932742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Access self-serve tools and resources </a:t>
            </a:r>
          </a:p>
          <a:p>
            <a:pPr marL="0" marR="0" lvl="0" indent="0" algn="l" defTabSz="932742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Guidance delivered remotely by Microsoft engineers or approved partners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159184E-4838-4D85-9BE7-1D78214BFF9A}"/>
              </a:ext>
            </a:extLst>
          </p:cNvPr>
          <p:cNvSpPr txBox="1">
            <a:spLocks/>
          </p:cNvSpPr>
          <p:nvPr/>
        </p:nvSpPr>
        <p:spPr>
          <a:xfrm>
            <a:off x="4082598" y="5555711"/>
            <a:ext cx="748198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Create a holistic plan to accelerate user adoption </a:t>
            </a:r>
          </a:p>
          <a:p>
            <a:pPr marL="0" marR="0" lvl="0" indent="0" algn="l" defTabSz="932742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Proven methodologies for a successful implementation </a:t>
            </a:r>
          </a:p>
          <a:p>
            <a:pPr marL="0" marR="0" lvl="0" indent="0" algn="l" defTabSz="932742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Resources to increase capacity for change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1FFE0-848A-41E8-AE9E-BF7A4732B265}"/>
              </a:ext>
            </a:extLst>
          </p:cNvPr>
          <p:cNvSpPr txBox="1"/>
          <p:nvPr/>
        </p:nvSpPr>
        <p:spPr>
          <a:xfrm>
            <a:off x="1762066" y="1976693"/>
            <a:ext cx="311974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Segoe UI Black" panose="020B0A02040204020203" pitchFamily="34" charset="0"/>
                <a:cs typeface="+mn-cs"/>
              </a:rPr>
              <a:t>Deploy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Segoe UI Black" panose="020B0A02040204020203" pitchFamily="34" charset="0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Segoe UI Black" panose="020B0A02040204020203" pitchFamily="34" charset="0"/>
                <a:cs typeface="+mn-cs"/>
              </a:rPr>
              <a:t>new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Segoe UI Black" panose="020B0A02040204020203" pitchFamily="34" charset="0"/>
                <a:cs typeface="Segoe UI" panose="020B0502040204020203" pitchFamily="34" charset="0"/>
              </a:rPr>
              <a:t>cloud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Segoe UI Black" panose="020B0A02040204020203" pitchFamily="34" charset="0"/>
                <a:cs typeface="+mn-cs"/>
              </a:rPr>
              <a:t> capabilities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2B97E-63C3-4E75-9755-CB225C4F31DE}"/>
              </a:ext>
            </a:extLst>
          </p:cNvPr>
          <p:cNvSpPr txBox="1"/>
          <p:nvPr/>
        </p:nvSpPr>
        <p:spPr>
          <a:xfrm>
            <a:off x="1762066" y="3686082"/>
            <a:ext cx="311974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Segoe UI Black" panose="020B0A02040204020203" pitchFamily="34" charset="0"/>
                <a:cs typeface="+mn-cs"/>
              </a:rPr>
              <a:t>Access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Segoe UI Black" panose="020B0A02040204020203" pitchFamily="34" charset="0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Segoe UI Black" panose="020B0A02040204020203" pitchFamily="34" charset="0"/>
                <a:cs typeface="+mn-cs"/>
              </a:rPr>
              <a:t>engineering expertise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655B6-1C0C-4C35-B7BE-DBF1828F8AF3}"/>
              </a:ext>
            </a:extLst>
          </p:cNvPr>
          <p:cNvSpPr txBox="1"/>
          <p:nvPr/>
        </p:nvSpPr>
        <p:spPr>
          <a:xfrm>
            <a:off x="1762066" y="5678821"/>
            <a:ext cx="31197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Segoe UI Black" panose="020B0A02040204020203" pitchFamily="34" charset="0"/>
                <a:cs typeface="+mn-cs"/>
              </a:rPr>
              <a:t>Gain user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Segoe UI Black" panose="020B0A02040204020203" pitchFamily="34" charset="0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Segoe UI Black" panose="020B0A02040204020203" pitchFamily="34" charset="0"/>
                <a:cs typeface="+mn-cs"/>
              </a:rPr>
              <a:t>adoption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6163A31-0490-4DAB-9657-1837D98FF009}"/>
              </a:ext>
            </a:extLst>
          </p:cNvPr>
          <p:cNvSpPr txBox="1">
            <a:spLocks/>
          </p:cNvSpPr>
          <p:nvPr/>
        </p:nvSpPr>
        <p:spPr>
          <a:xfrm>
            <a:off x="429383" y="935730"/>
            <a:ext cx="11449050" cy="860425"/>
          </a:xfrm>
          <a:prstGeom prst="rect">
            <a:avLst/>
          </a:prstGeom>
          <a:ln>
            <a:noFill/>
          </a:ln>
        </p:spPr>
        <p:txBody>
          <a:bodyPr vert="horz" wrap="square" lIns="0" tIns="164592" rIns="0" bIns="0" rtlCol="0" anchor="t">
            <a:norm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137" b="0" kern="1200" cap="none" spc="-147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charset="0"/>
                <a:cs typeface="Segoe UI" pitchFamily="34" charset="0"/>
              </a:rPr>
              <a:t>Team of engineers to help plan your deployment, included with every subscription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cs typeface="Segoe U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9F0813-7F93-C944-B9CB-4BC6FA2A3AA8}"/>
              </a:ext>
            </a:extLst>
          </p:cNvPr>
          <p:cNvSpPr/>
          <p:nvPr/>
        </p:nvSpPr>
        <p:spPr bwMode="auto">
          <a:xfrm>
            <a:off x="445477" y="3334753"/>
            <a:ext cx="11155680" cy="45719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8F53B7-95A7-0542-808D-46CF367E44E3}"/>
              </a:ext>
            </a:extLst>
          </p:cNvPr>
          <p:cNvSpPr/>
          <p:nvPr/>
        </p:nvSpPr>
        <p:spPr bwMode="auto">
          <a:xfrm>
            <a:off x="445477" y="5149039"/>
            <a:ext cx="11155680" cy="45719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Freeform 13" title="Icon of a cloud">
            <a:extLst>
              <a:ext uri="{FF2B5EF4-FFF2-40B4-BE49-F238E27FC236}">
                <a16:creationId xmlns:a16="http://schemas.microsoft.com/office/drawing/2014/main" id="{7AA4C663-DB6C-D94A-834D-81B63DFCC2EB}"/>
              </a:ext>
            </a:extLst>
          </p:cNvPr>
          <p:cNvSpPr>
            <a:spLocks noChangeAspect="1"/>
          </p:cNvSpPr>
          <p:nvPr/>
        </p:nvSpPr>
        <p:spPr bwMode="auto">
          <a:xfrm>
            <a:off x="682682" y="2243041"/>
            <a:ext cx="756266" cy="414858"/>
          </a:xfrm>
          <a:custGeom>
            <a:avLst/>
            <a:gdLst>
              <a:gd name="T0" fmla="*/ 384 w 771"/>
              <a:gd name="T1" fmla="*/ 0 h 422"/>
              <a:gd name="T2" fmla="*/ 549 w 771"/>
              <a:gd name="T3" fmla="*/ 110 h 422"/>
              <a:gd name="T4" fmla="*/ 551 w 771"/>
              <a:gd name="T5" fmla="*/ 115 h 422"/>
              <a:gd name="T6" fmla="*/ 565 w 771"/>
              <a:gd name="T7" fmla="*/ 110 h 422"/>
              <a:gd name="T8" fmla="*/ 612 w 771"/>
              <a:gd name="T9" fmla="*/ 103 h 422"/>
              <a:gd name="T10" fmla="*/ 771 w 771"/>
              <a:gd name="T11" fmla="*/ 262 h 422"/>
              <a:gd name="T12" fmla="*/ 628 w 771"/>
              <a:gd name="T13" fmla="*/ 420 h 422"/>
              <a:gd name="T14" fmla="*/ 616 w 771"/>
              <a:gd name="T15" fmla="*/ 421 h 422"/>
              <a:gd name="T16" fmla="*/ 610 w 771"/>
              <a:gd name="T17" fmla="*/ 421 h 422"/>
              <a:gd name="T18" fmla="*/ 98 w 771"/>
              <a:gd name="T19" fmla="*/ 421 h 422"/>
              <a:gd name="T20" fmla="*/ 91 w 771"/>
              <a:gd name="T21" fmla="*/ 422 h 422"/>
              <a:gd name="T22" fmla="*/ 74 w 771"/>
              <a:gd name="T23" fmla="*/ 419 h 422"/>
              <a:gd name="T24" fmla="*/ 12 w 771"/>
              <a:gd name="T25" fmla="*/ 312 h 422"/>
              <a:gd name="T26" fmla="*/ 101 w 771"/>
              <a:gd name="T27" fmla="*/ 247 h 422"/>
              <a:gd name="T28" fmla="*/ 108 w 771"/>
              <a:gd name="T29" fmla="*/ 249 h 422"/>
              <a:gd name="T30" fmla="*/ 106 w 771"/>
              <a:gd name="T31" fmla="*/ 238 h 422"/>
              <a:gd name="T32" fmla="*/ 119 w 771"/>
              <a:gd name="T33" fmla="*/ 179 h 422"/>
              <a:gd name="T34" fmla="*/ 201 w 771"/>
              <a:gd name="T35" fmla="*/ 128 h 422"/>
              <a:gd name="T36" fmla="*/ 213 w 771"/>
              <a:gd name="T37" fmla="*/ 128 h 422"/>
              <a:gd name="T38" fmla="*/ 213 w 771"/>
              <a:gd name="T39" fmla="*/ 127 h 422"/>
              <a:gd name="T40" fmla="*/ 384 w 771"/>
              <a:gd name="T41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1" h="422">
                <a:moveTo>
                  <a:pt x="384" y="0"/>
                </a:moveTo>
                <a:cubicBezTo>
                  <a:pt x="458" y="0"/>
                  <a:pt x="522" y="46"/>
                  <a:pt x="549" y="110"/>
                </a:cubicBezTo>
                <a:cubicBezTo>
                  <a:pt x="551" y="115"/>
                  <a:pt x="551" y="115"/>
                  <a:pt x="551" y="115"/>
                </a:cubicBezTo>
                <a:cubicBezTo>
                  <a:pt x="565" y="110"/>
                  <a:pt x="565" y="110"/>
                  <a:pt x="565" y="110"/>
                </a:cubicBezTo>
                <a:cubicBezTo>
                  <a:pt x="580" y="105"/>
                  <a:pt x="596" y="103"/>
                  <a:pt x="612" y="103"/>
                </a:cubicBezTo>
                <a:cubicBezTo>
                  <a:pt x="700" y="103"/>
                  <a:pt x="771" y="174"/>
                  <a:pt x="771" y="262"/>
                </a:cubicBezTo>
                <a:cubicBezTo>
                  <a:pt x="771" y="344"/>
                  <a:pt x="708" y="412"/>
                  <a:pt x="628" y="420"/>
                </a:cubicBezTo>
                <a:cubicBezTo>
                  <a:pt x="616" y="421"/>
                  <a:pt x="616" y="421"/>
                  <a:pt x="616" y="421"/>
                </a:cubicBezTo>
                <a:cubicBezTo>
                  <a:pt x="610" y="421"/>
                  <a:pt x="610" y="421"/>
                  <a:pt x="610" y="421"/>
                </a:cubicBezTo>
                <a:cubicBezTo>
                  <a:pt x="98" y="421"/>
                  <a:pt x="98" y="421"/>
                  <a:pt x="98" y="421"/>
                </a:cubicBezTo>
                <a:cubicBezTo>
                  <a:pt x="91" y="422"/>
                  <a:pt x="91" y="422"/>
                  <a:pt x="91" y="422"/>
                </a:cubicBezTo>
                <a:cubicBezTo>
                  <a:pt x="85" y="421"/>
                  <a:pt x="79" y="420"/>
                  <a:pt x="74" y="419"/>
                </a:cubicBezTo>
                <a:cubicBezTo>
                  <a:pt x="27" y="406"/>
                  <a:pt x="0" y="359"/>
                  <a:pt x="12" y="312"/>
                </a:cubicBezTo>
                <a:cubicBezTo>
                  <a:pt x="23" y="271"/>
                  <a:pt x="61" y="245"/>
                  <a:pt x="101" y="247"/>
                </a:cubicBezTo>
                <a:cubicBezTo>
                  <a:pt x="108" y="249"/>
                  <a:pt x="108" y="249"/>
                  <a:pt x="108" y="249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5" y="218"/>
                  <a:pt x="109" y="198"/>
                  <a:pt x="119" y="179"/>
                </a:cubicBezTo>
                <a:cubicBezTo>
                  <a:pt x="137" y="148"/>
                  <a:pt x="168" y="130"/>
                  <a:pt x="201" y="128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213" y="127"/>
                  <a:pt x="213" y="127"/>
                  <a:pt x="213" y="127"/>
                </a:cubicBezTo>
                <a:cubicBezTo>
                  <a:pt x="236" y="53"/>
                  <a:pt x="304" y="0"/>
                  <a:pt x="384" y="0"/>
                </a:cubicBezTo>
                <a:close/>
              </a:path>
            </a:pathLst>
          </a:custGeom>
          <a:noFill/>
          <a:ln w="19050" cap="sq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22" name="Freeform 21" title="Icon of a gear with a wrench">
            <a:extLst>
              <a:ext uri="{FF2B5EF4-FFF2-40B4-BE49-F238E27FC236}">
                <a16:creationId xmlns:a16="http://schemas.microsoft.com/office/drawing/2014/main" id="{1BB533DF-0C03-8F48-A0F1-59FC97E19F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7467" y="3953726"/>
            <a:ext cx="646697" cy="595453"/>
          </a:xfrm>
          <a:custGeom>
            <a:avLst/>
            <a:gdLst>
              <a:gd name="T0" fmla="*/ 224 w 356"/>
              <a:gd name="T1" fmla="*/ 273 h 328"/>
              <a:gd name="T2" fmla="*/ 181 w 356"/>
              <a:gd name="T3" fmla="*/ 295 h 328"/>
              <a:gd name="T4" fmla="*/ 181 w 356"/>
              <a:gd name="T5" fmla="*/ 328 h 328"/>
              <a:gd name="T6" fmla="*/ 121 w 356"/>
              <a:gd name="T7" fmla="*/ 328 h 328"/>
              <a:gd name="T8" fmla="*/ 121 w 356"/>
              <a:gd name="T9" fmla="*/ 291 h 328"/>
              <a:gd name="T10" fmla="*/ 57 w 356"/>
              <a:gd name="T11" fmla="*/ 254 h 328"/>
              <a:gd name="T12" fmla="*/ 28 w 356"/>
              <a:gd name="T13" fmla="*/ 269 h 328"/>
              <a:gd name="T14" fmla="*/ 0 w 356"/>
              <a:gd name="T15" fmla="*/ 214 h 328"/>
              <a:gd name="T16" fmla="*/ 28 w 356"/>
              <a:gd name="T17" fmla="*/ 199 h 328"/>
              <a:gd name="T18" fmla="*/ 21 w 356"/>
              <a:gd name="T19" fmla="*/ 162 h 328"/>
              <a:gd name="T20" fmla="*/ 28 w 356"/>
              <a:gd name="T21" fmla="*/ 125 h 328"/>
              <a:gd name="T22" fmla="*/ 0 w 356"/>
              <a:gd name="T23" fmla="*/ 111 h 328"/>
              <a:gd name="T24" fmla="*/ 28 w 356"/>
              <a:gd name="T25" fmla="*/ 55 h 328"/>
              <a:gd name="T26" fmla="*/ 57 w 356"/>
              <a:gd name="T27" fmla="*/ 70 h 328"/>
              <a:gd name="T28" fmla="*/ 121 w 356"/>
              <a:gd name="T29" fmla="*/ 33 h 328"/>
              <a:gd name="T30" fmla="*/ 121 w 356"/>
              <a:gd name="T31" fmla="*/ 0 h 328"/>
              <a:gd name="T32" fmla="*/ 181 w 356"/>
              <a:gd name="T33" fmla="*/ 0 h 328"/>
              <a:gd name="T34" fmla="*/ 181 w 356"/>
              <a:gd name="T35" fmla="*/ 30 h 328"/>
              <a:gd name="T36" fmla="*/ 249 w 356"/>
              <a:gd name="T37" fmla="*/ 70 h 328"/>
              <a:gd name="T38" fmla="*/ 274 w 356"/>
              <a:gd name="T39" fmla="*/ 55 h 328"/>
              <a:gd name="T40" fmla="*/ 306 w 356"/>
              <a:gd name="T41" fmla="*/ 111 h 328"/>
              <a:gd name="T42" fmla="*/ 277 w 356"/>
              <a:gd name="T43" fmla="*/ 125 h 328"/>
              <a:gd name="T44" fmla="*/ 282 w 356"/>
              <a:gd name="T45" fmla="*/ 162 h 328"/>
              <a:gd name="T46" fmla="*/ 279 w 356"/>
              <a:gd name="T47" fmla="*/ 188 h 328"/>
              <a:gd name="T48" fmla="*/ 186 w 356"/>
              <a:gd name="T49" fmla="*/ 100 h 328"/>
              <a:gd name="T50" fmla="*/ 150 w 356"/>
              <a:gd name="T51" fmla="*/ 89 h 328"/>
              <a:gd name="T52" fmla="*/ 75 w 356"/>
              <a:gd name="T53" fmla="*/ 166 h 328"/>
              <a:gd name="T54" fmla="*/ 107 w 356"/>
              <a:gd name="T55" fmla="*/ 231 h 328"/>
              <a:gd name="T56" fmla="*/ 209 w 356"/>
              <a:gd name="T57" fmla="*/ 238 h 328"/>
              <a:gd name="T58" fmla="*/ 310 w 356"/>
              <a:gd name="T59" fmla="*/ 302 h 328"/>
              <a:gd name="T60" fmla="*/ 348 w 356"/>
              <a:gd name="T61" fmla="*/ 294 h 328"/>
              <a:gd name="T62" fmla="*/ 340 w 356"/>
              <a:gd name="T63" fmla="*/ 256 h 328"/>
              <a:gd name="T64" fmla="*/ 237 w 356"/>
              <a:gd name="T65" fmla="*/ 195 h 328"/>
              <a:gd name="T66" fmla="*/ 235 w 356"/>
              <a:gd name="T67" fmla="*/ 194 h 328"/>
              <a:gd name="T68" fmla="*/ 234 w 356"/>
              <a:gd name="T69" fmla="*/ 179 h 328"/>
              <a:gd name="T70" fmla="*/ 172 w 356"/>
              <a:gd name="T71" fmla="*/ 139 h 328"/>
              <a:gd name="T72" fmla="*/ 145 w 356"/>
              <a:gd name="T73" fmla="*/ 153 h 328"/>
              <a:gd name="T74" fmla="*/ 194 w 356"/>
              <a:gd name="T75" fmla="*/ 183 h 328"/>
              <a:gd name="T76" fmla="*/ 182 w 356"/>
              <a:gd name="T77" fmla="*/ 199 h 328"/>
              <a:gd name="T78" fmla="*/ 135 w 356"/>
              <a:gd name="T79" fmla="*/ 169 h 328"/>
              <a:gd name="T80" fmla="*/ 132 w 356"/>
              <a:gd name="T81" fmla="*/ 201 h 328"/>
              <a:gd name="T82" fmla="*/ 194 w 356"/>
              <a:gd name="T83" fmla="*/ 241 h 328"/>
              <a:gd name="T84" fmla="*/ 207 w 356"/>
              <a:gd name="T85" fmla="*/ 237 h 328"/>
              <a:gd name="T86" fmla="*/ 209 w 356"/>
              <a:gd name="T87" fmla="*/ 23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8">
                <a:moveTo>
                  <a:pt x="224" y="273"/>
                </a:moveTo>
                <a:cubicBezTo>
                  <a:pt x="213" y="284"/>
                  <a:pt x="195" y="291"/>
                  <a:pt x="181" y="295"/>
                </a:cubicBezTo>
                <a:cubicBezTo>
                  <a:pt x="181" y="295"/>
                  <a:pt x="181" y="295"/>
                  <a:pt x="181" y="328"/>
                </a:cubicBezTo>
                <a:cubicBezTo>
                  <a:pt x="181" y="328"/>
                  <a:pt x="181" y="328"/>
                  <a:pt x="121" y="328"/>
                </a:cubicBezTo>
                <a:cubicBezTo>
                  <a:pt x="121" y="328"/>
                  <a:pt x="121" y="328"/>
                  <a:pt x="121" y="291"/>
                </a:cubicBezTo>
                <a:cubicBezTo>
                  <a:pt x="96" y="287"/>
                  <a:pt x="75" y="273"/>
                  <a:pt x="57" y="254"/>
                </a:cubicBezTo>
                <a:cubicBezTo>
                  <a:pt x="57" y="254"/>
                  <a:pt x="57" y="254"/>
                  <a:pt x="28" y="269"/>
                </a:cubicBezTo>
                <a:cubicBezTo>
                  <a:pt x="28" y="269"/>
                  <a:pt x="28" y="269"/>
                  <a:pt x="0" y="214"/>
                </a:cubicBezTo>
                <a:cubicBezTo>
                  <a:pt x="0" y="214"/>
                  <a:pt x="0" y="214"/>
                  <a:pt x="28" y="199"/>
                </a:cubicBezTo>
                <a:cubicBezTo>
                  <a:pt x="25" y="188"/>
                  <a:pt x="21" y="177"/>
                  <a:pt x="21" y="162"/>
                </a:cubicBezTo>
                <a:cubicBezTo>
                  <a:pt x="21" y="151"/>
                  <a:pt x="25" y="136"/>
                  <a:pt x="28" y="125"/>
                </a:cubicBezTo>
                <a:cubicBezTo>
                  <a:pt x="28" y="125"/>
                  <a:pt x="28" y="125"/>
                  <a:pt x="0" y="111"/>
                </a:cubicBezTo>
                <a:cubicBezTo>
                  <a:pt x="0" y="111"/>
                  <a:pt x="0" y="111"/>
                  <a:pt x="28" y="55"/>
                </a:cubicBezTo>
                <a:cubicBezTo>
                  <a:pt x="28" y="55"/>
                  <a:pt x="28" y="55"/>
                  <a:pt x="57" y="70"/>
                </a:cubicBezTo>
                <a:cubicBezTo>
                  <a:pt x="75" y="52"/>
                  <a:pt x="96" y="37"/>
                  <a:pt x="121" y="33"/>
                </a:cubicBezTo>
                <a:cubicBezTo>
                  <a:pt x="121" y="33"/>
                  <a:pt x="121" y="33"/>
                  <a:pt x="121" y="0"/>
                </a:cubicBezTo>
                <a:cubicBezTo>
                  <a:pt x="121" y="0"/>
                  <a:pt x="121" y="0"/>
                  <a:pt x="181" y="0"/>
                </a:cubicBezTo>
                <a:cubicBezTo>
                  <a:pt x="181" y="0"/>
                  <a:pt x="181" y="0"/>
                  <a:pt x="181" y="30"/>
                </a:cubicBezTo>
                <a:cubicBezTo>
                  <a:pt x="206" y="37"/>
                  <a:pt x="231" y="52"/>
                  <a:pt x="249" y="70"/>
                </a:cubicBezTo>
                <a:cubicBezTo>
                  <a:pt x="249" y="70"/>
                  <a:pt x="249" y="70"/>
                  <a:pt x="274" y="55"/>
                </a:cubicBezTo>
                <a:cubicBezTo>
                  <a:pt x="274" y="55"/>
                  <a:pt x="274" y="55"/>
                  <a:pt x="306" y="111"/>
                </a:cubicBezTo>
                <a:cubicBezTo>
                  <a:pt x="306" y="111"/>
                  <a:pt x="306" y="111"/>
                  <a:pt x="277" y="125"/>
                </a:cubicBezTo>
                <a:cubicBezTo>
                  <a:pt x="281" y="136"/>
                  <a:pt x="282" y="150"/>
                  <a:pt x="282" y="162"/>
                </a:cubicBezTo>
                <a:cubicBezTo>
                  <a:pt x="282" y="169"/>
                  <a:pt x="282" y="178"/>
                  <a:pt x="279" y="188"/>
                </a:cubicBezTo>
                <a:moveTo>
                  <a:pt x="186" y="100"/>
                </a:moveTo>
                <a:cubicBezTo>
                  <a:pt x="176" y="93"/>
                  <a:pt x="165" y="89"/>
                  <a:pt x="150" y="89"/>
                </a:cubicBezTo>
                <a:cubicBezTo>
                  <a:pt x="107" y="89"/>
                  <a:pt x="75" y="126"/>
                  <a:pt x="75" y="166"/>
                </a:cubicBezTo>
                <a:cubicBezTo>
                  <a:pt x="75" y="195"/>
                  <a:pt x="85" y="217"/>
                  <a:pt x="107" y="231"/>
                </a:cubicBezTo>
                <a:moveTo>
                  <a:pt x="209" y="238"/>
                </a:moveTo>
                <a:cubicBezTo>
                  <a:pt x="310" y="302"/>
                  <a:pt x="310" y="302"/>
                  <a:pt x="310" y="302"/>
                </a:cubicBezTo>
                <a:cubicBezTo>
                  <a:pt x="323" y="310"/>
                  <a:pt x="340" y="307"/>
                  <a:pt x="348" y="294"/>
                </a:cubicBezTo>
                <a:cubicBezTo>
                  <a:pt x="356" y="282"/>
                  <a:pt x="353" y="265"/>
                  <a:pt x="340" y="256"/>
                </a:cubicBezTo>
                <a:cubicBezTo>
                  <a:pt x="237" y="195"/>
                  <a:pt x="237" y="195"/>
                  <a:pt x="237" y="195"/>
                </a:cubicBezTo>
                <a:cubicBezTo>
                  <a:pt x="235" y="194"/>
                  <a:pt x="235" y="194"/>
                  <a:pt x="235" y="194"/>
                </a:cubicBezTo>
                <a:cubicBezTo>
                  <a:pt x="236" y="189"/>
                  <a:pt x="235" y="184"/>
                  <a:pt x="234" y="179"/>
                </a:cubicBezTo>
                <a:cubicBezTo>
                  <a:pt x="228" y="151"/>
                  <a:pt x="200" y="132"/>
                  <a:pt x="172" y="139"/>
                </a:cubicBezTo>
                <a:cubicBezTo>
                  <a:pt x="162" y="141"/>
                  <a:pt x="152" y="146"/>
                  <a:pt x="145" y="153"/>
                </a:cubicBezTo>
                <a:cubicBezTo>
                  <a:pt x="194" y="183"/>
                  <a:pt x="194" y="183"/>
                  <a:pt x="194" y="183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35" y="169"/>
                  <a:pt x="135" y="169"/>
                  <a:pt x="135" y="169"/>
                </a:cubicBezTo>
                <a:cubicBezTo>
                  <a:pt x="131" y="179"/>
                  <a:pt x="129" y="190"/>
                  <a:pt x="132" y="201"/>
                </a:cubicBezTo>
                <a:cubicBezTo>
                  <a:pt x="138" y="229"/>
                  <a:pt x="165" y="247"/>
                  <a:pt x="194" y="241"/>
                </a:cubicBezTo>
                <a:cubicBezTo>
                  <a:pt x="198" y="240"/>
                  <a:pt x="203" y="239"/>
                  <a:pt x="207" y="237"/>
                </a:cubicBezTo>
                <a:lnTo>
                  <a:pt x="209" y="238"/>
                </a:lnTo>
                <a:close/>
              </a:path>
            </a:pathLst>
          </a:custGeom>
          <a:noFill/>
          <a:ln w="19050" cap="sq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23" name="people_12" title="Icon of three people">
            <a:extLst>
              <a:ext uri="{FF2B5EF4-FFF2-40B4-BE49-F238E27FC236}">
                <a16:creationId xmlns:a16="http://schemas.microsoft.com/office/drawing/2014/main" id="{4B86C973-6CB4-214A-8281-E57B9D991F6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4042" y="5811347"/>
            <a:ext cx="593546" cy="506399"/>
          </a:xfrm>
          <a:custGeom>
            <a:avLst/>
            <a:gdLst>
              <a:gd name="T0" fmla="*/ 110 w 349"/>
              <a:gd name="T1" fmla="*/ 142 h 296"/>
              <a:gd name="T2" fmla="*/ 174 w 349"/>
              <a:gd name="T3" fmla="*/ 78 h 296"/>
              <a:gd name="T4" fmla="*/ 238 w 349"/>
              <a:gd name="T5" fmla="*/ 142 h 296"/>
              <a:gd name="T6" fmla="*/ 174 w 349"/>
              <a:gd name="T7" fmla="*/ 206 h 296"/>
              <a:gd name="T8" fmla="*/ 110 w 349"/>
              <a:gd name="T9" fmla="*/ 142 h 296"/>
              <a:gd name="T10" fmla="*/ 264 w 349"/>
              <a:gd name="T11" fmla="*/ 296 h 296"/>
              <a:gd name="T12" fmla="*/ 174 w 349"/>
              <a:gd name="T13" fmla="*/ 207 h 296"/>
              <a:gd name="T14" fmla="*/ 85 w 349"/>
              <a:gd name="T15" fmla="*/ 296 h 296"/>
              <a:gd name="T16" fmla="*/ 56 w 349"/>
              <a:gd name="T17" fmla="*/ 80 h 296"/>
              <a:gd name="T18" fmla="*/ 96 w 349"/>
              <a:gd name="T19" fmla="*/ 40 h 296"/>
              <a:gd name="T20" fmla="*/ 56 w 349"/>
              <a:gd name="T21" fmla="*/ 0 h 296"/>
              <a:gd name="T22" fmla="*/ 16 w 349"/>
              <a:gd name="T23" fmla="*/ 40 h 296"/>
              <a:gd name="T24" fmla="*/ 56 w 349"/>
              <a:gd name="T25" fmla="*/ 80 h 296"/>
              <a:gd name="T26" fmla="*/ 111 w 349"/>
              <a:gd name="T27" fmla="*/ 136 h 296"/>
              <a:gd name="T28" fmla="*/ 56 w 349"/>
              <a:gd name="T29" fmla="*/ 81 h 296"/>
              <a:gd name="T30" fmla="*/ 0 w 349"/>
              <a:gd name="T31" fmla="*/ 136 h 296"/>
              <a:gd name="T32" fmla="*/ 293 w 349"/>
              <a:gd name="T33" fmla="*/ 80 h 296"/>
              <a:gd name="T34" fmla="*/ 333 w 349"/>
              <a:gd name="T35" fmla="*/ 40 h 296"/>
              <a:gd name="T36" fmla="*/ 293 w 349"/>
              <a:gd name="T37" fmla="*/ 0 h 296"/>
              <a:gd name="T38" fmla="*/ 253 w 349"/>
              <a:gd name="T39" fmla="*/ 40 h 296"/>
              <a:gd name="T40" fmla="*/ 293 w 349"/>
              <a:gd name="T41" fmla="*/ 80 h 296"/>
              <a:gd name="T42" fmla="*/ 349 w 349"/>
              <a:gd name="T43" fmla="*/ 136 h 296"/>
              <a:gd name="T44" fmla="*/ 293 w 349"/>
              <a:gd name="T45" fmla="*/ 81 h 296"/>
              <a:gd name="T46" fmla="*/ 237 w 349"/>
              <a:gd name="T47" fmla="*/ 13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49" h="296">
                <a:moveTo>
                  <a:pt x="110" y="142"/>
                </a:moveTo>
                <a:cubicBezTo>
                  <a:pt x="110" y="107"/>
                  <a:pt x="139" y="78"/>
                  <a:pt x="174" y="78"/>
                </a:cubicBezTo>
                <a:cubicBezTo>
                  <a:pt x="210" y="78"/>
                  <a:pt x="238" y="107"/>
                  <a:pt x="238" y="142"/>
                </a:cubicBezTo>
                <a:cubicBezTo>
                  <a:pt x="238" y="177"/>
                  <a:pt x="210" y="206"/>
                  <a:pt x="174" y="206"/>
                </a:cubicBezTo>
                <a:cubicBezTo>
                  <a:pt x="139" y="206"/>
                  <a:pt x="110" y="177"/>
                  <a:pt x="110" y="142"/>
                </a:cubicBezTo>
                <a:close/>
                <a:moveTo>
                  <a:pt x="264" y="296"/>
                </a:moveTo>
                <a:cubicBezTo>
                  <a:pt x="264" y="247"/>
                  <a:pt x="224" y="207"/>
                  <a:pt x="174" y="207"/>
                </a:cubicBezTo>
                <a:cubicBezTo>
                  <a:pt x="125" y="207"/>
                  <a:pt x="85" y="247"/>
                  <a:pt x="85" y="296"/>
                </a:cubicBezTo>
                <a:moveTo>
                  <a:pt x="56" y="80"/>
                </a:moveTo>
                <a:cubicBezTo>
                  <a:pt x="78" y="80"/>
                  <a:pt x="96" y="62"/>
                  <a:pt x="96" y="40"/>
                </a:cubicBezTo>
                <a:cubicBezTo>
                  <a:pt x="96" y="18"/>
                  <a:pt x="78" y="0"/>
                  <a:pt x="56" y="0"/>
                </a:cubicBezTo>
                <a:cubicBezTo>
                  <a:pt x="34" y="0"/>
                  <a:pt x="16" y="18"/>
                  <a:pt x="16" y="40"/>
                </a:cubicBezTo>
                <a:cubicBezTo>
                  <a:pt x="16" y="62"/>
                  <a:pt x="34" y="80"/>
                  <a:pt x="56" y="80"/>
                </a:cubicBezTo>
                <a:close/>
                <a:moveTo>
                  <a:pt x="111" y="136"/>
                </a:moveTo>
                <a:cubicBezTo>
                  <a:pt x="111" y="106"/>
                  <a:pt x="86" y="81"/>
                  <a:pt x="56" y="81"/>
                </a:cubicBezTo>
                <a:cubicBezTo>
                  <a:pt x="25" y="81"/>
                  <a:pt x="0" y="106"/>
                  <a:pt x="0" y="136"/>
                </a:cubicBezTo>
                <a:moveTo>
                  <a:pt x="293" y="80"/>
                </a:moveTo>
                <a:cubicBezTo>
                  <a:pt x="315" y="80"/>
                  <a:pt x="333" y="62"/>
                  <a:pt x="333" y="40"/>
                </a:cubicBezTo>
                <a:cubicBezTo>
                  <a:pt x="333" y="18"/>
                  <a:pt x="315" y="0"/>
                  <a:pt x="293" y="0"/>
                </a:cubicBezTo>
                <a:cubicBezTo>
                  <a:pt x="271" y="0"/>
                  <a:pt x="253" y="18"/>
                  <a:pt x="253" y="40"/>
                </a:cubicBezTo>
                <a:cubicBezTo>
                  <a:pt x="253" y="62"/>
                  <a:pt x="271" y="80"/>
                  <a:pt x="293" y="80"/>
                </a:cubicBezTo>
                <a:close/>
                <a:moveTo>
                  <a:pt x="349" y="136"/>
                </a:moveTo>
                <a:cubicBezTo>
                  <a:pt x="349" y="106"/>
                  <a:pt x="324" y="81"/>
                  <a:pt x="293" y="81"/>
                </a:cubicBezTo>
                <a:cubicBezTo>
                  <a:pt x="262" y="81"/>
                  <a:pt x="237" y="106"/>
                  <a:pt x="237" y="136"/>
                </a:cubicBezTo>
              </a:path>
            </a:pathLst>
          </a:custGeom>
          <a:noFill/>
          <a:ln w="19050" cap="sq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567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5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4E0FD373-4853-40AB-8E62-E60F4EFF2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767" r="21017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04458E4-1EEB-41EC-B679-0EF78CD04224}"/>
              </a:ext>
            </a:extLst>
          </p:cNvPr>
          <p:cNvSpPr/>
          <p:nvPr/>
        </p:nvSpPr>
        <p:spPr>
          <a:xfrm>
            <a:off x="4799918" y="2740073"/>
            <a:ext cx="6313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</a:rPr>
              <a:t>Thank you!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</a:rPr>
              <a:t>​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9AFD08-4626-49DC-B611-BA51EFEC6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9923" y="238563"/>
            <a:ext cx="776581" cy="77658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7EBFDCA-D243-4B36-B802-E922292551C6}"/>
              </a:ext>
            </a:extLst>
          </p:cNvPr>
          <p:cNvSpPr/>
          <p:nvPr/>
        </p:nvSpPr>
        <p:spPr>
          <a:xfrm>
            <a:off x="141023" y="5634552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Jodie LeFever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Sr Technical Specialist EDU - Midwest</a:t>
            </a:r>
          </a:p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Jodie.LeFever@Microsoft.com</a:t>
            </a:r>
          </a:p>
        </p:txBody>
      </p:sp>
    </p:spTree>
    <p:extLst>
      <p:ext uri="{BB962C8B-B14F-4D97-AF65-F5344CB8AC3E}">
        <p14:creationId xmlns:p14="http://schemas.microsoft.com/office/powerpoint/2010/main" val="119783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E13075-77A8-433E-BDE2-E188C8CB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367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>
                <a:latin typeface="Comic Sans MS" panose="030F0702030302020204" pitchFamily="66" charset="0"/>
                <a:ea typeface="+mn-ea"/>
                <a:cs typeface="+mn-cs"/>
              </a:rPr>
              <a:t>Education is a Unicorn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61B48-F4CD-41EA-955D-B03767BD4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7943" y="1497634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44546A"/>
                </a:solidFill>
              </a:rPr>
              <a:t>A large user base where the majority are consumers (students)</a:t>
            </a:r>
          </a:p>
          <a:p>
            <a:r>
              <a:rPr lang="en-US" sz="2400">
                <a:solidFill>
                  <a:srgbClr val="44546A"/>
                </a:solidFill>
              </a:rPr>
              <a:t>Employees (educators) who are often willing to experiment with technology in the pursuit of productivity/efficacy</a:t>
            </a:r>
          </a:p>
          <a:p>
            <a:r>
              <a:rPr lang="en-US" sz="2400">
                <a:solidFill>
                  <a:srgbClr val="44546A"/>
                </a:solidFill>
              </a:rPr>
              <a:t>  A changing demographic of consumers who demand the latest tech</a:t>
            </a:r>
          </a:p>
          <a:p>
            <a:r>
              <a:rPr lang="en-US" sz="2400">
                <a:solidFill>
                  <a:srgbClr val="44546A"/>
                </a:solidFill>
              </a:rPr>
              <a:t>An IT department that is understaffed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8C75B3-1E1F-4E2A-9AFB-676F8C1F67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8151" y="1324845"/>
            <a:ext cx="3091070" cy="3981298"/>
          </a:xfrm>
        </p:spPr>
      </p:pic>
      <p:pic>
        <p:nvPicPr>
          <p:cNvPr id="7" name="Picture 6" descr="A close up of a rug&#10;&#10;Description automatically generated">
            <a:extLst>
              <a:ext uri="{FF2B5EF4-FFF2-40B4-BE49-F238E27FC236}">
                <a16:creationId xmlns:a16="http://schemas.microsoft.com/office/drawing/2014/main" id="{03F45C38-AC55-44A4-8AD6-DA1AD9DF94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70222"/>
          <a:stretch/>
        </p:blipFill>
        <p:spPr>
          <a:xfrm>
            <a:off x="0" y="5783200"/>
            <a:ext cx="12190388" cy="1089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B40E67-42E6-42A9-B37D-C562E8371326}"/>
              </a:ext>
            </a:extLst>
          </p:cNvPr>
          <p:cNvSpPr txBox="1"/>
          <p:nvPr/>
        </p:nvSpPr>
        <p:spPr>
          <a:xfrm>
            <a:off x="1352280" y="11336818"/>
            <a:ext cx="10963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philuppus.deviantart.com/art/Minecraft-wallpaper-28553948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518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rug&#10;&#10;Description automatically generated">
            <a:extLst>
              <a:ext uri="{FF2B5EF4-FFF2-40B4-BE49-F238E27FC236}">
                <a16:creationId xmlns:a16="http://schemas.microsoft.com/office/drawing/2014/main" id="{AD0E7CB0-0E01-4782-9FF4-EFD492F91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70222"/>
          <a:stretch/>
        </p:blipFill>
        <p:spPr>
          <a:xfrm>
            <a:off x="0" y="5783200"/>
            <a:ext cx="12190388" cy="1089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C77127-F9D7-4372-A16A-8F263F284604}"/>
              </a:ext>
            </a:extLst>
          </p:cNvPr>
          <p:cNvSpPr txBox="1"/>
          <p:nvPr/>
        </p:nvSpPr>
        <p:spPr>
          <a:xfrm>
            <a:off x="1352280" y="11336818"/>
            <a:ext cx="10963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philuppus.deviantart.com/art/Minecraft-wallpaper-28553948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E66D85-5358-46CA-94B1-6B5A799E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252" y="696290"/>
            <a:ext cx="10588434" cy="1062644"/>
          </a:xfrm>
        </p:spPr>
        <p:txBody>
          <a:bodyPr anchor="b">
            <a:normAutofit/>
          </a:bodyPr>
          <a:lstStyle/>
          <a:p>
            <a:pPr algn="ctr" defTabSz="914367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latin typeface="Comic Sans MS" panose="030F0702030302020204" pitchFamily="66" charset="0"/>
                <a:ea typeface="+mn-ea"/>
                <a:cs typeface="+mn-cs"/>
              </a:rPr>
              <a:t>MEET SAM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59640AB-BA33-4179-B6DF-9FDBC24AD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366" y="1949751"/>
            <a:ext cx="8261242" cy="3882488"/>
          </a:xfrm>
        </p:spPr>
        <p:txBody>
          <a:bodyPr>
            <a:normAutofit/>
          </a:bodyPr>
          <a:lstStyle/>
          <a:p>
            <a:r>
              <a:rPr lang="en-US" sz="2400" dirty="0"/>
              <a:t>IT director with a small team managing 5,000 staff and student devices</a:t>
            </a:r>
          </a:p>
          <a:p>
            <a:r>
              <a:rPr lang="en-US" sz="2400" dirty="0"/>
              <a:t>Struggles with managing Windows updates and has numerous confusing ways to manage the devices</a:t>
            </a:r>
          </a:p>
          <a:p>
            <a:r>
              <a:rPr lang="en-US" sz="2400" dirty="0"/>
              <a:t>Staff and students complain about login times and other disruptions to learning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Sam needs to transform her practices with Modern Management!</a:t>
            </a:r>
          </a:p>
        </p:txBody>
      </p:sp>
      <p:pic>
        <p:nvPicPr>
          <p:cNvPr id="1027" name="Picture 3" descr="3251f0e5-f4e4-4c60-a72c-dc72f0f8e002@namprd21">
            <a:extLst>
              <a:ext uri="{FF2B5EF4-FFF2-40B4-BE49-F238E27FC236}">
                <a16:creationId xmlns:a16="http://schemas.microsoft.com/office/drawing/2014/main" id="{4D93A17A-9D7D-4B2D-B512-746C09E0A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97307" y="1709895"/>
            <a:ext cx="4976735" cy="490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9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34 -0.06018 L -0.10534 -0.06018 C -0.10143 -0.04745 -0.09609 -0.03588 -0.09349 -0.02199 C -0.08763 0.00903 -0.09531 -0.03264 -0.09063 -0.00486 C -0.08997 -0.00069 -0.08906 0.00324 -0.08841 0.00741 C -0.08815 0.01412 -0.08815 0.02084 -0.08776 0.02755 C -0.0875 0.03287 -0.08672 0.0382 -0.08659 0.04375 C -0.08659 0.04746 -0.08737 0.1051 -0.08776 0.11644 C -0.08802 0.12223 -0.08958 0.1463 -0.0901 0.15278 C -0.08984 0.16621 -0.08984 0.17963 -0.08945 0.19306 C -0.08945 0.19445 -0.08906 0.19584 -0.08893 0.19723 C -0.08854 0.20023 -0.08815 0.20324 -0.08776 0.20625 C -0.08763 0.20764 -0.0875 0.20903 -0.08724 0.21042 C -0.08672 0.21204 -0.08607 0.21366 -0.08555 0.21528 C -0.0849 0.21736 -0.08438 0.21945 -0.08385 0.22153 C -0.08333 0.22315 -0.0832 0.22477 -0.08268 0.22639 C -0.08216 0.22801 -0.08151 0.22917 -0.08099 0.23056 C -0.07956 0.23449 -0.07813 0.23843 -0.07695 0.2426 C -0.07656 0.24398 -0.07617 0.24537 -0.07578 0.24676 C -0.07565 0.24769 -0.07565 0.24885 -0.07526 0.24977 C -0.07487 0.25093 -0.07409 0.25162 -0.07357 0.25278 C -0.07227 0.25996 -0.07422 0.25047 -0.0707 0.26088 C -0.06602 0.275 -0.07396 0.25602 -0.06732 0.27084 C -0.06641 0.27616 -0.06732 0.27223 -0.0651 0.27685 C -0.06393 0.27917 -0.06302 0.28241 -0.06159 0.28403 C -0.06107 0.28473 -0.06055 0.28473 -0.0599 0.28496 C -0.05872 0.28704 -0.05781 0.28935 -0.05651 0.29098 C -0.05495 0.29306 -0.05326 0.29468 -0.05195 0.29723 C -0.04792 0.3044 -0.05013 0.30255 -0.0457 0.30417 C -0.04492 0.30533 -0.04414 0.30625 -0.04349 0.30718 C -0.04284 0.3081 -0.04245 0.30949 -0.04167 0.31019 C -0.04128 0.31088 -0.04063 0.31088 -0.03997 0.31135 C -0.03802 0.31667 -0.03932 0.31343 -0.03542 0.32037 C -0.03333 0.32408 -0.03451 0.32292 -0.03203 0.32431 C -0.03112 0.32662 -0.02995 0.32986 -0.02865 0.33148 C -0.028 0.33241 -0.02708 0.33287 -0.02643 0.33357 C -0.02526 0.33959 -0.02682 0.33426 -0.02409 0.3375 C -0.01953 0.34329 -0.02435 0.34074 -0.01901 0.3426 C -0.01615 0.34584 -0.01836 0.34398 -0.01445 0.3456 C -0.0138 0.34584 -0.01328 0.3463 -0.01276 0.34653 C -0.00938 0.34838 -0.00938 0.34838 -0.00651 0.34977 L 0.00937 0.34861 C 0.01055 0.34838 0.01276 0.33982 0.01341 0.33866 C 0.01419 0.33704 0.01536 0.33611 0.01628 0.33449 C 0.01927 0.32917 0.01784 0.3301 0.02018 0.32431 C 0.02109 0.32223 0.02227 0.3206 0.02305 0.31829 C 0.02383 0.31621 0.02409 0.31343 0.02474 0.31135 C 0.02526 0.30973 0.02591 0.30857 0.02643 0.30718 C 0.03138 0.29422 0.02539 0.30857 0.02995 0.29908 C 0.03047 0.29792 0.03112 0.29653 0.03164 0.29514 C 0.03242 0.29306 0.03294 0.29074 0.03385 0.28912 L 0.03555 0.28611 C 0.03581 0.28426 0.03594 0.28264 0.0362 0.28102 C 0.03633 0.27963 0.03672 0.27824 0.03672 0.27685 C 0.03724 0.26459 0.03737 0.25209 0.03789 0.23959 C 0.03789 0.2382 0.03828 0.23681 0.03841 0.23565 C 0.0388 0.23148 0.03919 0.22755 0.03958 0.22338 C 0.03971 0.22107 0.03984 0.21875 0.0401 0.21644 C 0.04049 0.21366 0.04141 0.21111 0.0418 0.20834 C 0.04661 0.17963 0.04128 0.20857 0.04349 0.19607 C 0.04375 0.19352 0.04375 0.19074 0.04414 0.1882 C 0.04427 0.18704 0.04518 0.18635 0.04531 0.18496 C 0.04544 0.17824 0.04505 0.17153 0.04466 0.16482 C 0.04466 0.16389 0.04427 0.16297 0.04414 0.16181 C 0.04388 0.16042 0.04388 0.15903 0.04349 0.15787 C 0.04323 0.15648 0.04088 0.15139 0.04075 0.1507 C 0.03581 0.13773 0.0418 0.15209 0.03724 0.1426 C 0.03555 0.13912 0.03437 0.13496 0.03268 0.13148 C 0.03138 0.12871 0.02995 0.12685 0.02825 0.12454 C 0.02604 0.1169 0.02825 0.12361 0.02539 0.11736 C 0.02474 0.11621 0.02266 0.10996 0.02253 0.10926 C 0.02213 0.1081 0.02174 0.10672 0.02135 0.10533 C 0.02109 0.1044 0.02122 0.10301 0.02083 0.10232 C 0.01979 0.1 0.01745 0.0963 0.01745 0.0963 C 0.01719 0.09491 0.01719 0.09352 0.0168 0.09213 C 0.01575 0.08773 0.01445 0.08588 0.01289 0.08218 C 0.01237 0.08102 0.01211 0.0801 0.01172 0.07894 C 0.01146 0.07801 0.01146 0.07685 0.0112 0.07593 C 0.00716 0.06551 0.01185 0.08264 0.00768 0.06783 C 0.00742 0.0669 0.00742 0.06598 0.00716 0.06482 C 0.0069 0.06389 0.00638 0.06297 0.00599 0.06181 C 0.00573 0.06088 0.00586 0.05973 0.00547 0.0588 C 0.00508 0.05787 0.0043 0.05741 0.00378 0.05672 C 0.00338 0.05486 0.00299 0.05278 0.0026 0.0507 C 0.00221 0.04931 0.00117 0.04491 0.00091 0.0426 C 0.00013 0.0375 0.00013 0.03426 -0.00026 0.02848 C 6.25E-7 0.02223 6.25E-7 0.01574 0.00039 0.00926 C 0.00039 0.00695 0.00052 0.00463 0.00091 0.00232 C 0.00104 0.00116 0.00169 0.00023 0.00208 -0.00069 C 0.00378 -0.01342 0.00156 0.00232 0.00312 -0.00787 C 0.00338 -0.00902 0.00338 -0.01065 0.00378 -0.0118 C 0.00404 -0.01296 0.00456 -0.01389 0.00495 -0.01481 C 0.00612 -0.02338 0.00469 -0.01504 0.00664 -0.02199 C 0.00898 -0.03032 0.00508 -0.01921 0.00833 -0.02801 C 0.00846 -0.03009 0.00833 -0.03217 0.00885 -0.03402 C 0.00911 -0.03495 0.0112 -0.03472 0.01055 -0.03495 C 0.00872 -0.03588 0.00677 -0.03565 0.00495 -0.03611 C 0.00091 -0.03842 0.00573 -0.03565 -0.00143 -0.03912 C -0.00195 -0.03935 -0.00247 -0.03981 -0.00313 -0.04004 C -0.00482 -0.04097 -0.00651 -0.04143 -0.0082 -0.04213 C -0.01055 -0.04305 -0.01198 -0.04398 -0.01445 -0.04514 C -0.01914 -0.0449 -0.02396 -0.04467 -0.02865 -0.04421 C -0.03021 -0.04398 -0.03177 -0.04375 -0.0332 -0.04305 C -0.03529 -0.04236 -0.03763 -0.03935 -0.03945 -0.03819 C -0.04115 -0.0368 -0.04297 -0.0368 -0.04453 -0.03495 C -0.04805 -0.03125 -0.04635 -0.0324 -0.04974 -0.03102 C -0.05287 -0.02731 -0.04987 -0.03055 -0.0543 -0.02708 C -0.05534 -0.02615 -0.05651 -0.025 -0.05768 -0.02384 C -0.0582 -0.02291 -0.05872 -0.02176 -0.05938 -0.02083 C -0.0599 -0.02014 -0.06055 -0.01967 -0.06107 -0.01898 C -0.06185 -0.01782 -0.06263 -0.0169 -0.06328 -0.01597 C -0.06471 -0.00879 -0.06263 -0.01713 -0.06615 -0.01088 C -0.06654 -0.01018 -0.06628 -0.00856 -0.0668 -0.00787 C -0.06758 -0.00671 -0.06862 -0.00648 -0.06953 -0.00578 C -0.06992 -0.00486 -0.07044 -0.0037 -0.0707 -0.00277 C -0.07109 -0.00139 -0.07135 -2.96296E-6 -0.07188 0.00139 C -0.0724 0.00278 -0.07305 0.00394 -0.07357 0.00533 C -0.0737 0.00695 -0.07396 0.0088 -0.07409 0.01042 C -0.07422 0.01135 -0.07474 0.01227 -0.07474 0.01343 C -0.07461 0.01875 -0.07396 0.03797 -0.07305 0.04769 C -0.07279 0.05 -0.07148 0.05787 -0.07135 0.0588 C -0.07109 0.06111 -0.07083 0.06343 -0.0707 0.06598 C -0.07044 0.07593 -0.0707 0.08611 -0.07018 0.0963 C -0.07005 0.09769 -0.06836 0.10185 -0.06784 0.10324 C -0.06667 0.11389 -0.06849 0.1051 -0.06563 0.10926 C -0.06146 0.11528 -0.06667 0.1125 -0.06107 0.11435 C -0.06029 0.11505 -0.05951 0.11574 -0.05872 0.11644 C -0.05781 0.11736 -0.05703 0.11875 -0.05599 0.11945 C -0.05482 0.12014 -0.05365 0.12014 -0.05247 0.12037 C -0.05182 0.12107 -0.05104 0.12176 -0.05026 0.12246 C -0.04935 0.12338 -0.04844 0.12477 -0.0474 0.12547 C -0.04635 0.12616 -0.04518 0.12616 -0.04401 0.12639 C -0.04349 0.12709 -0.04284 0.12778 -0.04232 0.12848 C -0.04154 0.1294 -0.04089 0.13079 -0.03997 0.13148 C -0.03893 0.13241 -0.03659 0.13357 -0.03659 0.13357 C -0.0362 0.13449 -0.03594 0.13565 -0.03542 0.13658 C -0.03372 0.13982 -0.03268 0.14005 -0.03034 0.14167 C -0.03021 0.1426 -0.03034 0.14398 -0.02982 0.14468 C -0.02878 0.14584 -0.02643 0.14676 -0.02643 0.14676 C -0.02604 0.14769 -0.02578 0.14908 -0.02526 0.14977 C -0.02188 0.15371 -0.01966 0.15463 -0.01615 0.15672 L -0.01615 0.15672 C -0.01276 0.16042 -0.01432 0.15926 -0.01159 0.16088 C -0.00755 0.16551 -0.0125 0.15973 -0.00768 0.16598 C -0.00703 0.16667 -0.00651 0.16736 -0.00586 0.16783 C -0.00534 0.16829 -0.00482 0.16852 -0.00417 0.16898 C -0.00365 0.16968 -0.00313 0.17037 -0.00247 0.17084 C -0.00195 0.1713 -0.0013 0.1713 -0.00078 0.17199 C -0.00013 0.17269 0.00026 0.17408 0.00091 0.175 C 0.00182 0.17639 0.00273 0.17801 0.00378 0.17894 C 0.00469 0.17986 0.0056 0.18033 0.00664 0.18102 C 0.00794 0.18843 0.00586 0.17963 0.00937 0.18496 C 0.01406 0.1919 0.00742 0.18727 0.01224 0.19005 C 0.0168 0.20232 0.00977 0.18449 0.0151 0.19514 C 0.01588 0.19653 0.01849 0.20417 0.01914 0.20625 C 0.01953 0.20764 0.01966 0.20926 0.02018 0.21042 C 0.0207 0.21135 0.02135 0.21158 0.02187 0.21227 C 0.02474 0.21991 0.02109 0.21065 0.02474 0.21829 C 0.02526 0.21922 0.02552 0.22037 0.02591 0.22153 C 0.02643 0.22246 0.02708 0.22338 0.0276 0.22454 C 0.02825 0.2257 0.02865 0.22732 0.0293 0.22848 C 0.03086 0.23102 0.03268 0.2331 0.0345 0.23565 C 0.03516 0.23658 0.03607 0.2375 0.03672 0.23866 C 0.03724 0.23959 0.03776 0.24098 0.03841 0.24167 C 0.03906 0.24236 0.03997 0.24213 0.04075 0.2426 C 0.04128 0.24283 0.0418 0.24329 0.04245 0.24352 C 0.0444 0.24908 0.04362 0.24815 0.04922 0.2507 C 0.04935 0.2507 0.0556 0.25371 0.05664 0.25371 C 0.06406 0.2544 0.07135 0.2544 0.07878 0.25463 C 0.08008 0.2544 0.08151 0.25486 0.08281 0.25371 C 0.08477 0.25209 0.08463 0.24769 0.08503 0.24468 C 0.08516 0.24352 0.08542 0.2426 0.08555 0.24167 C 0.08542 0.23287 0.08568 0.22408 0.08503 0.21528 C 0.0849 0.21343 0.08385 0.21204 0.08333 0.21042 C 0.08281 0.20834 0.08255 0.20625 0.08216 0.20417 C 0.08164 0.20162 0.07969 0.20047 0.07878 0.19815 C 0.07799 0.19607 0.07708 0.19422 0.07656 0.19213 C 0.07513 0.18704 0.07591 0.18935 0.07422 0.18496 C 0.07292 0.17778 0.07487 0.18681 0.07031 0.17593 C 0.06523 0.16412 0.07161 0.17871 0.0668 0.16898 C 0.06628 0.1676 0.06575 0.16621 0.0651 0.16482 C 0.06471 0.16389 0.06445 0.16273 0.06406 0.16181 C 0.06315 0.15996 0.06211 0.15857 0.0612 0.15672 C 0.06055 0.15556 0.06016 0.15394 0.0595 0.15278 C 0.05338 0.14074 0.0582 0.15185 0.0543 0.1426 C 0.05338 0.13773 0.05286 0.13403 0.05039 0.12963 L 0.0487 0.12639 C 0.04844 0.12547 0.04831 0.12454 0.04805 0.12338 C 0.0474 0.12107 0.04661 0.11875 0.04583 0.11644 C 0.04492 0.11389 0.04349 0.11042 0.04245 0.10834 C 0.04128 0.10625 0.04023 0.10417 0.03893 0.10232 C 0.03828 0.10139 0.03568 0.09723 0.0345 0.0963 C 0.03385 0.09584 0.03333 0.0956 0.03268 0.09514 C 0.03216 0.09422 0.03177 0.09283 0.03099 0.09213 C 0.03021 0.09121 0.02904 0.09098 0.02825 0.09005 C 0.0263 0.0882 0.02435 0.08611 0.02253 0.08403 L 0.02253 0.08403 C 0.01901 0.0794 0.02096 0.08218 0.0168 0.075 L 0.0151 0.07199 C 0.01458 0.07107 0.01393 0.07014 0.01341 0.06898 C 0.01289 0.0676 0.01237 0.06621 0.01172 0.06482 C 0.0112 0.06389 0.01055 0.06297 0.01003 0.06181 C 0.00937 0.06065 0.00885 0.05903 0.00833 0.05787 C 0.00781 0.05672 0.00703 0.05602 0.00664 0.05486 C 0.00599 0.05324 0.00547 0.05139 0.00495 0.04977 C 0.00482 0.04931 0.00404 0.04352 0.00378 0.0426 C 0.00325 0.04144 0.00247 0.04074 0.00208 0.03959 C -0.00104 0.03241 0.00195 0.03635 -0.00143 0.03264 C -0.00287 0.02871 -0.00208 0.03033 -0.00365 0.02755 " pathEditMode="relative" ptsTypes="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61" descr="A close up of a rug&#10;&#10;Description automatically generated">
            <a:extLst>
              <a:ext uri="{FF2B5EF4-FFF2-40B4-BE49-F238E27FC236}">
                <a16:creationId xmlns:a16="http://schemas.microsoft.com/office/drawing/2014/main" id="{2170C8D7-D0E7-43D1-9BAD-355A09707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70222"/>
          <a:stretch/>
        </p:blipFill>
        <p:spPr>
          <a:xfrm>
            <a:off x="0" y="5783200"/>
            <a:ext cx="12190388" cy="10890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93050481-E64A-4527-B0B9-C44777ED652C}"/>
                  </a:ext>
                </a:extLst>
              </p14:cNvPr>
              <p14:cNvContentPartPr/>
              <p14:nvPr/>
            </p14:nvContentPartPr>
            <p14:xfrm>
              <a:off x="1235588" y="5743237"/>
              <a:ext cx="10954800" cy="57672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93050481-E64A-4527-B0B9-C44777ED65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2588" y="5680237"/>
                <a:ext cx="11080440" cy="702360"/>
              </a:xfrm>
              <a:prstGeom prst="rect">
                <a:avLst/>
              </a:prstGeom>
            </p:spPr>
          </p:pic>
        </mc:Fallback>
      </mc:AlternateContent>
      <p:sp>
        <p:nvSpPr>
          <p:cNvPr id="263" name="TextBox 262">
            <a:extLst>
              <a:ext uri="{FF2B5EF4-FFF2-40B4-BE49-F238E27FC236}">
                <a16:creationId xmlns:a16="http://schemas.microsoft.com/office/drawing/2014/main" id="{16727298-51B6-4B8B-94C1-417F7530A5A0}"/>
              </a:ext>
            </a:extLst>
          </p:cNvPr>
          <p:cNvSpPr txBox="1"/>
          <p:nvPr/>
        </p:nvSpPr>
        <p:spPr>
          <a:xfrm>
            <a:off x="1352280" y="11336818"/>
            <a:ext cx="10963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hiluppus.deviantart.com/art/Minecraft-wallpaper-28553948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E0785BD-E97B-4BC4-BCA6-DD09B10D9508}"/>
              </a:ext>
            </a:extLst>
          </p:cNvPr>
          <p:cNvGrpSpPr/>
          <p:nvPr/>
        </p:nvGrpSpPr>
        <p:grpSpPr>
          <a:xfrm>
            <a:off x="5222195" y="298065"/>
            <a:ext cx="6748342" cy="6559935"/>
            <a:chOff x="213425" y="-1029226"/>
            <a:chExt cx="6748342" cy="6559935"/>
          </a:xfrm>
        </p:grpSpPr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B67F3AD0-F910-41CE-903C-03685C928885}"/>
                </a:ext>
              </a:extLst>
            </p:cNvPr>
            <p:cNvSpPr/>
            <p:nvPr/>
          </p:nvSpPr>
          <p:spPr>
            <a:xfrm>
              <a:off x="5258901" y="599538"/>
              <a:ext cx="1702866" cy="16675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scene3d>
              <a:camera prst="obliqueTop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11714D70-1A14-419A-8D32-6922F364B3B7}"/>
                </a:ext>
              </a:extLst>
            </p:cNvPr>
            <p:cNvSpPr/>
            <p:nvPr/>
          </p:nvSpPr>
          <p:spPr>
            <a:xfrm>
              <a:off x="5258901" y="2214987"/>
              <a:ext cx="1702866" cy="16675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scene3d>
              <a:camera prst="obliqueTop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AED2BEDB-3C0E-47E5-9B76-8913894904A4}"/>
                </a:ext>
              </a:extLst>
            </p:cNvPr>
            <p:cNvSpPr/>
            <p:nvPr/>
          </p:nvSpPr>
          <p:spPr>
            <a:xfrm>
              <a:off x="5258901" y="3830436"/>
              <a:ext cx="1702866" cy="16675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scene3d>
              <a:camera prst="obliqueTop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282F27BA-E20B-4D58-B30E-C6BD8077ADBF}"/>
                </a:ext>
              </a:extLst>
            </p:cNvPr>
            <p:cNvSpPr/>
            <p:nvPr/>
          </p:nvSpPr>
          <p:spPr>
            <a:xfrm>
              <a:off x="213425" y="3863189"/>
              <a:ext cx="1702866" cy="16675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scene3d>
              <a:camera prst="obliqueTop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5F511F45-DFFC-4434-B432-6E64378045B9}"/>
                </a:ext>
              </a:extLst>
            </p:cNvPr>
            <p:cNvSpPr/>
            <p:nvPr/>
          </p:nvSpPr>
          <p:spPr>
            <a:xfrm>
              <a:off x="1889246" y="3863189"/>
              <a:ext cx="1702866" cy="16675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scene3d>
              <a:camera prst="obliqueTop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E45F56D1-B7E6-4558-A706-DFE55B24ADF4}"/>
                </a:ext>
              </a:extLst>
            </p:cNvPr>
            <p:cNvSpPr/>
            <p:nvPr/>
          </p:nvSpPr>
          <p:spPr>
            <a:xfrm>
              <a:off x="3565067" y="3863189"/>
              <a:ext cx="1702866" cy="16675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scene3d>
              <a:camera prst="obliqueTop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9FA6BF8C-7019-419B-A83E-BDA1BD108D5B}"/>
                </a:ext>
              </a:extLst>
            </p:cNvPr>
            <p:cNvSpPr/>
            <p:nvPr/>
          </p:nvSpPr>
          <p:spPr>
            <a:xfrm>
              <a:off x="1884523" y="2195669"/>
              <a:ext cx="1702866" cy="16675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scene3d>
              <a:camera prst="obliqueTop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2EC435F7-2630-4713-A6D5-165BE1C9804C}"/>
                </a:ext>
              </a:extLst>
            </p:cNvPr>
            <p:cNvSpPr/>
            <p:nvPr/>
          </p:nvSpPr>
          <p:spPr>
            <a:xfrm>
              <a:off x="3565067" y="2179649"/>
              <a:ext cx="1702866" cy="16675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scene3d>
              <a:camera prst="obliqueTop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21B1493D-4E14-4C23-8BD4-7BF8A20BF633}"/>
                </a:ext>
              </a:extLst>
            </p:cNvPr>
            <p:cNvSpPr/>
            <p:nvPr/>
          </p:nvSpPr>
          <p:spPr>
            <a:xfrm>
              <a:off x="3564521" y="525388"/>
              <a:ext cx="1702866" cy="16675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scene3d>
              <a:camera prst="obliqueTop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5C880C4A-AF80-4D4A-81C2-2245CCE6F70F}"/>
                </a:ext>
              </a:extLst>
            </p:cNvPr>
            <p:cNvSpPr/>
            <p:nvPr/>
          </p:nvSpPr>
          <p:spPr>
            <a:xfrm>
              <a:off x="5240993" y="-1029226"/>
              <a:ext cx="1702866" cy="16675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scene3d>
              <a:camera prst="obliqueTop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B916174B-5F82-4DFC-9CB4-12A3B9CC7D2B}"/>
              </a:ext>
            </a:extLst>
          </p:cNvPr>
          <p:cNvSpPr/>
          <p:nvPr/>
        </p:nvSpPr>
        <p:spPr>
          <a:xfrm>
            <a:off x="625972" y="430426"/>
            <a:ext cx="73303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effectLst/>
                <a:latin typeface="Comic Sans MS" panose="030F0702030302020204" pitchFamily="66" charset="0"/>
              </a:rPr>
              <a:t>What does Modern </a:t>
            </a:r>
            <a:r>
              <a:rPr lang="en-US" sz="5400" b="0" cap="none" spc="0" dirty="0" err="1">
                <a:ln w="0"/>
                <a:effectLst/>
                <a:latin typeface="Comic Sans MS" panose="030F0702030302020204" pitchFamily="66" charset="0"/>
              </a:rPr>
              <a:t>Mangement</a:t>
            </a:r>
            <a:r>
              <a:rPr lang="en-US" sz="5400" b="0" cap="none" spc="0" dirty="0">
                <a:ln w="0"/>
                <a:effectLst/>
                <a:latin typeface="Comic Sans MS" panose="030F0702030302020204" pitchFamily="66" charset="0"/>
              </a:rPr>
              <a:t> look like?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05EBCE8-135D-419B-AD2C-875D105A4374}"/>
              </a:ext>
            </a:extLst>
          </p:cNvPr>
          <p:cNvSpPr txBox="1"/>
          <p:nvPr/>
        </p:nvSpPr>
        <p:spPr>
          <a:xfrm>
            <a:off x="5231227" y="5658605"/>
            <a:ext cx="164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Provision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devices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893F0A80-4BD6-4DFD-AD7C-A0BF1CB3FE27}"/>
              </a:ext>
            </a:extLst>
          </p:cNvPr>
          <p:cNvSpPr txBox="1"/>
          <p:nvPr/>
        </p:nvSpPr>
        <p:spPr>
          <a:xfrm>
            <a:off x="7020606" y="3856586"/>
            <a:ext cx="144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Manage devices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7016BE1B-AF80-4409-BD37-CA43181B6423}"/>
              </a:ext>
            </a:extLst>
          </p:cNvPr>
          <p:cNvSpPr txBox="1"/>
          <p:nvPr/>
        </p:nvSpPr>
        <p:spPr>
          <a:xfrm>
            <a:off x="8661007" y="1984949"/>
            <a:ext cx="1455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Deploy Apps &amp; Scripts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9225A789-321C-49FA-ACE9-105D2D9B0C07}"/>
              </a:ext>
            </a:extLst>
          </p:cNvPr>
          <p:cNvSpPr txBox="1"/>
          <p:nvPr/>
        </p:nvSpPr>
        <p:spPr>
          <a:xfrm>
            <a:off x="10249763" y="746411"/>
            <a:ext cx="162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Retire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22A5CBA6-78BB-4B66-ABB7-26504D80B963}"/>
              </a:ext>
            </a:extLst>
          </p:cNvPr>
          <p:cNvSpPr txBox="1"/>
          <p:nvPr/>
        </p:nvSpPr>
        <p:spPr>
          <a:xfrm>
            <a:off x="659102" y="2414390"/>
            <a:ext cx="575051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Provisioning instead of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All Cloud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Better performance on devices</a:t>
            </a:r>
          </a:p>
          <a:p>
            <a:endParaRPr lang="en-US" dirty="0"/>
          </a:p>
        </p:txBody>
      </p:sp>
      <p:sp>
        <p:nvSpPr>
          <p:cNvPr id="255" name="Arrow: Right 254">
            <a:extLst>
              <a:ext uri="{FF2B5EF4-FFF2-40B4-BE49-F238E27FC236}">
                <a16:creationId xmlns:a16="http://schemas.microsoft.com/office/drawing/2014/main" id="{CD22820C-21DF-456B-B465-E9DAF1A54875}"/>
              </a:ext>
            </a:extLst>
          </p:cNvPr>
          <p:cNvSpPr/>
          <p:nvPr/>
        </p:nvSpPr>
        <p:spPr>
          <a:xfrm rot="1730743">
            <a:off x="6214368" y="2420475"/>
            <a:ext cx="1893679" cy="458983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7" name="Graphic 256" descr="Marker">
            <a:extLst>
              <a:ext uri="{FF2B5EF4-FFF2-40B4-BE49-F238E27FC236}">
                <a16:creationId xmlns:a16="http://schemas.microsoft.com/office/drawing/2014/main" id="{41FB3F53-FC07-4B56-B883-FBBCF530B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435" y="5201405"/>
            <a:ext cx="914400" cy="914400"/>
          </a:xfrm>
          <a:prstGeom prst="rect">
            <a:avLst/>
          </a:prstGeom>
        </p:spPr>
      </p:pic>
      <p:pic>
        <p:nvPicPr>
          <p:cNvPr id="3" name="Picture 2" descr="A close up of a womans face&#10;&#10;Description automatically generated">
            <a:extLst>
              <a:ext uri="{FF2B5EF4-FFF2-40B4-BE49-F238E27FC236}">
                <a16:creationId xmlns:a16="http://schemas.microsoft.com/office/drawing/2014/main" id="{5034C4BD-F8E6-4B7C-B40A-FD59AF7441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9993" y="1762141"/>
            <a:ext cx="4968782" cy="49240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415ECE4-FFE9-42CF-8B26-9A9F0284D31C}"/>
              </a:ext>
            </a:extLst>
          </p:cNvPr>
          <p:cNvSpPr txBox="1"/>
          <p:nvPr/>
        </p:nvSpPr>
        <p:spPr>
          <a:xfrm>
            <a:off x="8664725" y="3838641"/>
            <a:ext cx="144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Manage users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032C6D-1EE4-4921-BF98-B6B9AEFEE2C1}"/>
              </a:ext>
            </a:extLst>
          </p:cNvPr>
          <p:cNvSpPr txBox="1"/>
          <p:nvPr/>
        </p:nvSpPr>
        <p:spPr>
          <a:xfrm>
            <a:off x="6950291" y="5811278"/>
            <a:ext cx="158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AutoPilot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252393-347B-46F0-94A1-0CAF97ED67E5}"/>
              </a:ext>
            </a:extLst>
          </p:cNvPr>
          <p:cNvSpPr txBox="1"/>
          <p:nvPr/>
        </p:nvSpPr>
        <p:spPr>
          <a:xfrm>
            <a:off x="8547613" y="5282916"/>
            <a:ext cx="1754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Packages SCCM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Manual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 259">
            <a:extLst>
              <a:ext uri="{FF2B5EF4-FFF2-40B4-BE49-F238E27FC236}">
                <a16:creationId xmlns:a16="http://schemas.microsoft.com/office/drawing/2014/main" id="{63190457-DC15-4212-97F1-D07601BF7417}"/>
              </a:ext>
            </a:extLst>
          </p:cNvPr>
          <p:cNvSpPr/>
          <p:nvPr/>
        </p:nvSpPr>
        <p:spPr>
          <a:xfrm>
            <a:off x="394676" y="300525"/>
            <a:ext cx="11149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latin typeface="Comic Sans MS" panose="030F0702030302020204" pitchFamily="66" charset="0"/>
              </a:rPr>
              <a:t>What if I still want to use SCCM?</a:t>
            </a:r>
            <a:endParaRPr lang="en-US" sz="5400" b="0" cap="none" spc="0" dirty="0">
              <a:ln w="0"/>
              <a:effectLst/>
              <a:latin typeface="Comic Sans MS" panose="030F0702030302020204" pitchFamily="66" charset="0"/>
            </a:endParaRPr>
          </a:p>
        </p:txBody>
      </p:sp>
      <p:pic>
        <p:nvPicPr>
          <p:cNvPr id="269" name="Picture 268" descr="A close up of a rug&#10;&#10;Description automatically generated">
            <a:extLst>
              <a:ext uri="{FF2B5EF4-FFF2-40B4-BE49-F238E27FC236}">
                <a16:creationId xmlns:a16="http://schemas.microsoft.com/office/drawing/2014/main" id="{50F99EDE-3BCD-4D78-8ED3-E5689F0D4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70222"/>
          <a:stretch/>
        </p:blipFill>
        <p:spPr>
          <a:xfrm>
            <a:off x="0" y="5783200"/>
            <a:ext cx="12190388" cy="10890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7D30DBB-2B8A-478D-AD4E-48BC43676853}"/>
                  </a:ext>
                </a:extLst>
              </p14:cNvPr>
              <p14:cNvContentPartPr/>
              <p14:nvPr/>
            </p14:nvContentPartPr>
            <p14:xfrm>
              <a:off x="-13612" y="5893195"/>
              <a:ext cx="12155400" cy="5936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7D30DBB-2B8A-478D-AD4E-48BC436768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6612" y="5830195"/>
                <a:ext cx="12281040" cy="719280"/>
              </a:xfrm>
              <a:prstGeom prst="rect">
                <a:avLst/>
              </a:prstGeom>
            </p:spPr>
          </p:pic>
        </mc:Fallback>
      </mc:AlternateContent>
      <p:pic>
        <p:nvPicPr>
          <p:cNvPr id="267" name="Picture 26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220D36-01C5-4666-9F9C-00B6B7EFB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10130" y="1184267"/>
            <a:ext cx="5841164" cy="56737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54157DA-00ED-476E-84D6-12BE0E24B1ED}"/>
                  </a:ext>
                </a:extLst>
              </p14:cNvPr>
              <p14:cNvContentPartPr/>
              <p14:nvPr/>
            </p14:nvContentPartPr>
            <p14:xfrm>
              <a:off x="2633561" y="1738829"/>
              <a:ext cx="24840" cy="5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54157DA-00ED-476E-84D6-12BE0E24B1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9241" y="1734509"/>
                <a:ext cx="3348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94577BB-307F-41E0-BADF-3D1D43E770A5}"/>
                  </a:ext>
                </a:extLst>
              </p14:cNvPr>
              <p14:cNvContentPartPr/>
              <p14:nvPr/>
            </p14:nvContentPartPr>
            <p14:xfrm>
              <a:off x="8265753" y="1845447"/>
              <a:ext cx="19800" cy="31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94577BB-307F-41E0-BADF-3D1D43E770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61433" y="1841127"/>
                <a:ext cx="28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DCAB076-26AA-436C-BD75-F3EE134A6B55}"/>
                  </a:ext>
                </a:extLst>
              </p14:cNvPr>
              <p14:cNvContentPartPr/>
              <p14:nvPr/>
            </p14:nvContentPartPr>
            <p14:xfrm>
              <a:off x="10255833" y="1779567"/>
              <a:ext cx="31680" cy="79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DCAB076-26AA-436C-BD75-F3EE134A6B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51562" y="1775247"/>
                <a:ext cx="40223" cy="16560"/>
              </a:xfrm>
              <a:prstGeom prst="rect">
                <a:avLst/>
              </a:prstGeom>
            </p:spPr>
          </p:pic>
        </mc:Fallback>
      </mc:AlternateContent>
      <p:sp>
        <p:nvSpPr>
          <p:cNvPr id="261" name="TextBox 260">
            <a:extLst>
              <a:ext uri="{FF2B5EF4-FFF2-40B4-BE49-F238E27FC236}">
                <a16:creationId xmlns:a16="http://schemas.microsoft.com/office/drawing/2014/main" id="{C67CE83E-A432-429B-BE5B-1679CE128D4F}"/>
              </a:ext>
            </a:extLst>
          </p:cNvPr>
          <p:cNvSpPr txBox="1"/>
          <p:nvPr/>
        </p:nvSpPr>
        <p:spPr>
          <a:xfrm>
            <a:off x="473739" y="1650895"/>
            <a:ext cx="531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Microsoft Endpoint Manager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522E0942-3A00-4515-A790-D424B614237F}"/>
              </a:ext>
            </a:extLst>
          </p:cNvPr>
          <p:cNvSpPr/>
          <p:nvPr/>
        </p:nvSpPr>
        <p:spPr>
          <a:xfrm>
            <a:off x="572383" y="2414255"/>
            <a:ext cx="4830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Co-management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Switch workloads as needed/ready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D47A5ED7-0561-4E4F-9125-B95A533A02BF}"/>
              </a:ext>
            </a:extLst>
          </p:cNvPr>
          <p:cNvSpPr txBox="1"/>
          <p:nvPr/>
        </p:nvSpPr>
        <p:spPr>
          <a:xfrm>
            <a:off x="1352280" y="11336818"/>
            <a:ext cx="10963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hiluppus.deviantart.com/art/Minecraft-wallpaper-28553948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40" name="Picture 39" descr="A picture containing toy, food&#10;&#10;Description automatically generated">
            <a:extLst>
              <a:ext uri="{FF2B5EF4-FFF2-40B4-BE49-F238E27FC236}">
                <a16:creationId xmlns:a16="http://schemas.microsoft.com/office/drawing/2014/main" id="{5378ECA7-8B59-44D5-BD9D-7CE0551E40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33" y="1738830"/>
            <a:ext cx="5107633" cy="51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44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rug&#10;&#10;Description automatically generated">
            <a:extLst>
              <a:ext uri="{FF2B5EF4-FFF2-40B4-BE49-F238E27FC236}">
                <a16:creationId xmlns:a16="http://schemas.microsoft.com/office/drawing/2014/main" id="{4B5158CF-4AFB-426D-A736-68A1CF824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70222"/>
          <a:stretch/>
        </p:blipFill>
        <p:spPr>
          <a:xfrm>
            <a:off x="0" y="5783200"/>
            <a:ext cx="12190388" cy="10890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2F8F42-6A29-4762-9AE6-3BA2018C4DDC}"/>
              </a:ext>
            </a:extLst>
          </p:cNvPr>
          <p:cNvSpPr txBox="1"/>
          <p:nvPr/>
        </p:nvSpPr>
        <p:spPr>
          <a:xfrm>
            <a:off x="1352280" y="11336818"/>
            <a:ext cx="10963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hiluppus.deviantart.com/art/Minecraft-wallpaper-28553948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4" name="Picture 4" descr="A picture containing table, desk, sitting, monitor&#10;&#10;Description generated with very high confidence">
            <a:extLst>
              <a:ext uri="{FF2B5EF4-FFF2-40B4-BE49-F238E27FC236}">
                <a16:creationId xmlns:a16="http://schemas.microsoft.com/office/drawing/2014/main" id="{57D67825-FDB5-4711-A810-0AB37203D0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907"/>
          <a:stretch/>
        </p:blipFill>
        <p:spPr>
          <a:xfrm>
            <a:off x="-1101910" y="1023731"/>
            <a:ext cx="13515883" cy="58342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413929-BFB5-4593-918E-85322976DBEB}"/>
              </a:ext>
            </a:extLst>
          </p:cNvPr>
          <p:cNvSpPr/>
          <p:nvPr/>
        </p:nvSpPr>
        <p:spPr>
          <a:xfrm>
            <a:off x="837110" y="417076"/>
            <a:ext cx="10602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 err="1">
                <a:ln w="0"/>
                <a:latin typeface="Comic Sans MS" panose="030F0702030302020204" pitchFamily="66" charset="0"/>
              </a:rPr>
              <a:t>Provisisioning</a:t>
            </a:r>
            <a:r>
              <a:rPr lang="en-US" sz="5400" dirty="0">
                <a:ln w="0"/>
                <a:latin typeface="Comic Sans MS" panose="030F0702030302020204" pitchFamily="66" charset="0"/>
              </a:rPr>
              <a:t>/Bootable Media</a:t>
            </a:r>
            <a:endParaRPr lang="en-US" sz="5400" b="0" cap="none" spc="0" dirty="0">
              <a:ln w="0"/>
              <a:effectLst/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F59B9-C1E1-4CC7-98FB-E2CA8929702C}"/>
              </a:ext>
            </a:extLst>
          </p:cNvPr>
          <p:cNvSpPr/>
          <p:nvPr/>
        </p:nvSpPr>
        <p:spPr>
          <a:xfrm>
            <a:off x="1319159" y="1803952"/>
            <a:ext cx="8603662" cy="442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152DC-25E1-4714-8BD7-F14FFE0DC15D}"/>
              </a:ext>
            </a:extLst>
          </p:cNvPr>
          <p:cNvSpPr txBox="1"/>
          <p:nvPr/>
        </p:nvSpPr>
        <p:spPr>
          <a:xfrm>
            <a:off x="10331726" y="5322404"/>
            <a:ext cx="33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09CCD6-6D6A-469E-AAEE-E4CF78A4B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2552" y="3375634"/>
            <a:ext cx="3363444" cy="2809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84BBE-E2BF-4D4F-B2AF-1A3551343F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9159" y="1769534"/>
            <a:ext cx="3416837" cy="2404359"/>
          </a:xfrm>
          <a:prstGeom prst="rect">
            <a:avLst/>
          </a:prstGeom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DFE1FEA3-68EF-413B-97A8-B85C655BAA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5790" y="1769534"/>
            <a:ext cx="5211315" cy="1886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C2EC94-B3B7-4A69-9A6E-A7B5C4B8CAD7}"/>
              </a:ext>
            </a:extLst>
          </p:cNvPr>
          <p:cNvSpPr txBox="1"/>
          <p:nvPr/>
        </p:nvSpPr>
        <p:spPr>
          <a:xfrm>
            <a:off x="5718987" y="3965498"/>
            <a:ext cx="3245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Aka.ms/FFU</a:t>
            </a:r>
          </a:p>
          <a:p>
            <a:r>
              <a:rPr lang="en-US" sz="3600" dirty="0"/>
              <a:t>Password: </a:t>
            </a:r>
            <a:r>
              <a:rPr lang="en-US" sz="3600" dirty="0" err="1"/>
              <a:t>ffu</a:t>
            </a:r>
            <a:r>
              <a:rPr lang="en-US" sz="3600" dirty="0"/>
              <a:t>!</a:t>
            </a:r>
          </a:p>
        </p:txBody>
      </p:sp>
      <p:pic>
        <p:nvPicPr>
          <p:cNvPr id="6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2696AE8-9E82-4407-B88D-3B7BA61ADC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073" y="3100940"/>
            <a:ext cx="3791479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6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val 147">
            <a:extLst>
              <a:ext uri="{FF2B5EF4-FFF2-40B4-BE49-F238E27FC236}">
                <a16:creationId xmlns:a16="http://schemas.microsoft.com/office/drawing/2014/main" id="{E9DE54C8-4864-E54F-A76D-52B1868AA85C}"/>
              </a:ext>
            </a:extLst>
          </p:cNvPr>
          <p:cNvSpPr/>
          <p:nvPr/>
        </p:nvSpPr>
        <p:spPr bwMode="auto">
          <a:xfrm>
            <a:off x="9155366" y="1495576"/>
            <a:ext cx="883694" cy="8675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50800" dir="2700000" sx="101000" sy="101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3A6B5-829A-4C8A-96B6-D869D1FCB506}"/>
              </a:ext>
            </a:extLst>
          </p:cNvPr>
          <p:cNvSpPr/>
          <p:nvPr/>
        </p:nvSpPr>
        <p:spPr bwMode="auto">
          <a:xfrm>
            <a:off x="0" y="5687258"/>
            <a:ext cx="12192000" cy="117074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3DB0908B-94B2-427E-BAA0-9D1CE86EB599}"/>
              </a:ext>
            </a:extLst>
          </p:cNvPr>
          <p:cNvSpPr txBox="1">
            <a:spLocks/>
          </p:cNvSpPr>
          <p:nvPr/>
        </p:nvSpPr>
        <p:spPr>
          <a:xfrm>
            <a:off x="848428" y="5984705"/>
            <a:ext cx="316004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R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b="0" i="0" spc="0" baseline="0">
                <a:solidFill>
                  <a:srgbClr val="000000"/>
                </a:solidFill>
              </a:defRPr>
            </a:lvl1pPr>
            <a:lvl2pPr marL="224097" marR="0" indent="0" defTabSz="914367" fontAlgn="auto">
              <a:lnSpc>
                <a:spcPct val="100000"/>
              </a:lnSpc>
              <a:spcBef>
                <a:spcPts val="1961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961" spc="0" baseline="0">
                <a:solidFill>
                  <a:srgbClr val="000000"/>
                </a:solidFill>
              </a:defRPr>
            </a:lvl2pPr>
            <a:lvl3pPr marL="448193" marR="0" indent="0" defTabSz="914367" fontAlgn="auto">
              <a:lnSpc>
                <a:spcPct val="100000"/>
              </a:lnSpc>
              <a:spcBef>
                <a:spcPts val="1961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961" spc="0" baseline="0">
                <a:solidFill>
                  <a:srgbClr val="000000"/>
                </a:solidFill>
              </a:defRPr>
            </a:lvl3pPr>
            <a:lvl4pPr marL="672290" marR="0" indent="0" defTabSz="914367" fontAlgn="auto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961" spc="0" baseline="0">
                <a:solidFill>
                  <a:srgbClr val="000000"/>
                </a:solidFill>
              </a:defRPr>
            </a:lvl4pPr>
            <a:lvl5pPr marL="896386" marR="0" indent="0" defTabSz="91436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568" spc="0" baseline="0">
                <a:solidFill>
                  <a:srgbClr val="000000"/>
                </a:solidFill>
              </a:defRPr>
            </a:lvl5pPr>
            <a:lvl6pPr marL="2514509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93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77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61" indent="-228592" defTabSz="914367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Provision new devices direct to employees, ready for use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B483499F-5E92-42AB-93DD-20E35BCC6300}"/>
              </a:ext>
            </a:extLst>
          </p:cNvPr>
          <p:cNvSpPr txBox="1"/>
          <p:nvPr/>
        </p:nvSpPr>
        <p:spPr>
          <a:xfrm>
            <a:off x="9333192" y="4136104"/>
            <a:ext cx="48410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User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9266F6-1057-499D-A0C4-D96747201394}"/>
              </a:ext>
            </a:extLst>
          </p:cNvPr>
          <p:cNvSpPr/>
          <p:nvPr/>
        </p:nvSpPr>
        <p:spPr>
          <a:xfrm>
            <a:off x="4916426" y="5984705"/>
            <a:ext cx="297631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Upgrade existing devices, reimaged with Autopilot </a:t>
            </a:r>
          </a:p>
        </p:txBody>
      </p:sp>
      <p:sp>
        <p:nvSpPr>
          <p:cNvPr id="548" name="check 3" title="Icon of a checkmark with a circle around it">
            <a:extLst>
              <a:ext uri="{FF2B5EF4-FFF2-40B4-BE49-F238E27FC236}">
                <a16:creationId xmlns:a16="http://schemas.microsoft.com/office/drawing/2014/main" id="{2C49F066-6CA2-46C7-BF78-04C8CD1AFD1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48296" y="5983710"/>
            <a:ext cx="297096" cy="295374"/>
          </a:xfrm>
          <a:custGeom>
            <a:avLst/>
            <a:gdLst>
              <a:gd name="T0" fmla="*/ 250 w 250"/>
              <a:gd name="T1" fmla="*/ 125 h 250"/>
              <a:gd name="T2" fmla="*/ 125 w 250"/>
              <a:gd name="T3" fmla="*/ 250 h 250"/>
              <a:gd name="T4" fmla="*/ 0 w 250"/>
              <a:gd name="T5" fmla="*/ 125 h 250"/>
              <a:gd name="T6" fmla="*/ 125 w 250"/>
              <a:gd name="T7" fmla="*/ 0 h 250"/>
              <a:gd name="T8" fmla="*/ 250 w 250"/>
              <a:gd name="T9" fmla="*/ 125 h 250"/>
              <a:gd name="T10" fmla="*/ 60 w 250"/>
              <a:gd name="T11" fmla="*/ 125 h 250"/>
              <a:gd name="T12" fmla="*/ 100 w 250"/>
              <a:gd name="T13" fmla="*/ 165 h 250"/>
              <a:gd name="T14" fmla="*/ 190 w 250"/>
              <a:gd name="T15" fmla="*/ 7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0" h="250">
                <a:moveTo>
                  <a:pt x="250" y="125"/>
                </a:moveTo>
                <a:cubicBezTo>
                  <a:pt x="250" y="194"/>
                  <a:pt x="194" y="250"/>
                  <a:pt x="125" y="250"/>
                </a:cubicBezTo>
                <a:cubicBezTo>
                  <a:pt x="56" y="250"/>
                  <a:pt x="0" y="194"/>
                  <a:pt x="0" y="125"/>
                </a:cubicBezTo>
                <a:cubicBezTo>
                  <a:pt x="0" y="56"/>
                  <a:pt x="56" y="0"/>
                  <a:pt x="125" y="0"/>
                </a:cubicBezTo>
                <a:cubicBezTo>
                  <a:pt x="194" y="0"/>
                  <a:pt x="250" y="56"/>
                  <a:pt x="250" y="125"/>
                </a:cubicBezTo>
                <a:close/>
                <a:moveTo>
                  <a:pt x="60" y="125"/>
                </a:moveTo>
                <a:cubicBezTo>
                  <a:pt x="100" y="165"/>
                  <a:pt x="100" y="165"/>
                  <a:pt x="100" y="165"/>
                </a:cubicBezTo>
                <a:cubicBezTo>
                  <a:pt x="190" y="74"/>
                  <a:pt x="190" y="74"/>
                  <a:pt x="190" y="74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19" tIns="44810" rIns="89619" bIns="448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9620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6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9" name="check 3" title="Icon of a checkmark with a circle around it">
            <a:extLst>
              <a:ext uri="{FF2B5EF4-FFF2-40B4-BE49-F238E27FC236}">
                <a16:creationId xmlns:a16="http://schemas.microsoft.com/office/drawing/2014/main" id="{8B3A59DB-B774-48FB-B9B9-3F7CBAD8AE4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70930" y="5983710"/>
            <a:ext cx="297096" cy="295374"/>
          </a:xfrm>
          <a:custGeom>
            <a:avLst/>
            <a:gdLst>
              <a:gd name="T0" fmla="*/ 250 w 250"/>
              <a:gd name="T1" fmla="*/ 125 h 250"/>
              <a:gd name="T2" fmla="*/ 125 w 250"/>
              <a:gd name="T3" fmla="*/ 250 h 250"/>
              <a:gd name="T4" fmla="*/ 0 w 250"/>
              <a:gd name="T5" fmla="*/ 125 h 250"/>
              <a:gd name="T6" fmla="*/ 125 w 250"/>
              <a:gd name="T7" fmla="*/ 0 h 250"/>
              <a:gd name="T8" fmla="*/ 250 w 250"/>
              <a:gd name="T9" fmla="*/ 125 h 250"/>
              <a:gd name="T10" fmla="*/ 60 w 250"/>
              <a:gd name="T11" fmla="*/ 125 h 250"/>
              <a:gd name="T12" fmla="*/ 100 w 250"/>
              <a:gd name="T13" fmla="*/ 165 h 250"/>
              <a:gd name="T14" fmla="*/ 190 w 250"/>
              <a:gd name="T15" fmla="*/ 7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0" h="250">
                <a:moveTo>
                  <a:pt x="250" y="125"/>
                </a:moveTo>
                <a:cubicBezTo>
                  <a:pt x="250" y="194"/>
                  <a:pt x="194" y="250"/>
                  <a:pt x="125" y="250"/>
                </a:cubicBezTo>
                <a:cubicBezTo>
                  <a:pt x="56" y="250"/>
                  <a:pt x="0" y="194"/>
                  <a:pt x="0" y="125"/>
                </a:cubicBezTo>
                <a:cubicBezTo>
                  <a:pt x="0" y="56"/>
                  <a:pt x="56" y="0"/>
                  <a:pt x="125" y="0"/>
                </a:cubicBezTo>
                <a:cubicBezTo>
                  <a:pt x="194" y="0"/>
                  <a:pt x="250" y="56"/>
                  <a:pt x="250" y="125"/>
                </a:cubicBezTo>
                <a:close/>
                <a:moveTo>
                  <a:pt x="60" y="125"/>
                </a:moveTo>
                <a:cubicBezTo>
                  <a:pt x="100" y="165"/>
                  <a:pt x="100" y="165"/>
                  <a:pt x="100" y="165"/>
                </a:cubicBezTo>
                <a:cubicBezTo>
                  <a:pt x="190" y="74"/>
                  <a:pt x="190" y="74"/>
                  <a:pt x="190" y="74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19" tIns="44810" rIns="89619" bIns="448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9620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6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50" name="check 3" title="Icon of a checkmark with a circle around it">
            <a:extLst>
              <a:ext uri="{FF2B5EF4-FFF2-40B4-BE49-F238E27FC236}">
                <a16:creationId xmlns:a16="http://schemas.microsoft.com/office/drawing/2014/main" id="{20D6AABC-8649-4464-A028-0877FA6ADB8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40122" y="5983710"/>
            <a:ext cx="297096" cy="295374"/>
          </a:xfrm>
          <a:custGeom>
            <a:avLst/>
            <a:gdLst>
              <a:gd name="T0" fmla="*/ 250 w 250"/>
              <a:gd name="T1" fmla="*/ 125 h 250"/>
              <a:gd name="T2" fmla="*/ 125 w 250"/>
              <a:gd name="T3" fmla="*/ 250 h 250"/>
              <a:gd name="T4" fmla="*/ 0 w 250"/>
              <a:gd name="T5" fmla="*/ 125 h 250"/>
              <a:gd name="T6" fmla="*/ 125 w 250"/>
              <a:gd name="T7" fmla="*/ 0 h 250"/>
              <a:gd name="T8" fmla="*/ 250 w 250"/>
              <a:gd name="T9" fmla="*/ 125 h 250"/>
              <a:gd name="T10" fmla="*/ 60 w 250"/>
              <a:gd name="T11" fmla="*/ 125 h 250"/>
              <a:gd name="T12" fmla="*/ 100 w 250"/>
              <a:gd name="T13" fmla="*/ 165 h 250"/>
              <a:gd name="T14" fmla="*/ 190 w 250"/>
              <a:gd name="T15" fmla="*/ 7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0" h="250">
                <a:moveTo>
                  <a:pt x="250" y="125"/>
                </a:moveTo>
                <a:cubicBezTo>
                  <a:pt x="250" y="194"/>
                  <a:pt x="194" y="250"/>
                  <a:pt x="125" y="250"/>
                </a:cubicBezTo>
                <a:cubicBezTo>
                  <a:pt x="56" y="250"/>
                  <a:pt x="0" y="194"/>
                  <a:pt x="0" y="125"/>
                </a:cubicBezTo>
                <a:cubicBezTo>
                  <a:pt x="0" y="56"/>
                  <a:pt x="56" y="0"/>
                  <a:pt x="125" y="0"/>
                </a:cubicBezTo>
                <a:cubicBezTo>
                  <a:pt x="194" y="0"/>
                  <a:pt x="250" y="56"/>
                  <a:pt x="250" y="125"/>
                </a:cubicBezTo>
                <a:close/>
                <a:moveTo>
                  <a:pt x="60" y="125"/>
                </a:moveTo>
                <a:cubicBezTo>
                  <a:pt x="100" y="165"/>
                  <a:pt x="100" y="165"/>
                  <a:pt x="100" y="165"/>
                </a:cubicBezTo>
                <a:cubicBezTo>
                  <a:pt x="190" y="74"/>
                  <a:pt x="190" y="74"/>
                  <a:pt x="190" y="74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19" tIns="44810" rIns="89619" bIns="448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9620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6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E478FA5-9BD1-4A3E-A8B8-AD8A1F2F9D05}"/>
              </a:ext>
            </a:extLst>
          </p:cNvPr>
          <p:cNvCxnSpPr>
            <a:cxnSpLocks/>
          </p:cNvCxnSpPr>
          <p:nvPr/>
        </p:nvCxnSpPr>
        <p:spPr>
          <a:xfrm>
            <a:off x="9592233" y="2801210"/>
            <a:ext cx="1" cy="1229516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C0AB7B10-AA8C-46F5-B3C2-3CEE2CF87A31}"/>
              </a:ext>
            </a:extLst>
          </p:cNvPr>
          <p:cNvSpPr txBox="1"/>
          <p:nvPr/>
        </p:nvSpPr>
        <p:spPr>
          <a:xfrm>
            <a:off x="9554176" y="3216205"/>
            <a:ext cx="1096833" cy="461455"/>
          </a:xfrm>
          <a:prstGeom prst="rect">
            <a:avLst/>
          </a:prstGeom>
          <a:noFill/>
        </p:spPr>
        <p:txBody>
          <a:bodyPr wrap="none" lIns="182750" tIns="146200" rIns="182750" bIns="146200" rtlCol="0">
            <a:spAutoFit/>
          </a:bodyPr>
          <a:lstStyle>
            <a:defPPr>
              <a:defRPr lang="en-US"/>
            </a:defPPr>
            <a:lvl1pPr marR="0" lvl="0" indent="0" algn="ctr" defTabSz="93184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200" b="1" u="none" strike="noStrike" kern="0" cap="none" spc="-5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marL="0" marR="0" lvl="0" indent="0" algn="ctr" defTabSz="9318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5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Self-deploy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6339B7-ACB0-4D48-9B8F-DCCE64A13BDF}"/>
              </a:ext>
            </a:extLst>
          </p:cNvPr>
          <p:cNvSpPr txBox="1"/>
          <p:nvPr/>
        </p:nvSpPr>
        <p:spPr>
          <a:xfrm>
            <a:off x="6132440" y="5008628"/>
            <a:ext cx="2049017" cy="461455"/>
          </a:xfrm>
          <a:prstGeom prst="rect">
            <a:avLst/>
          </a:prstGeom>
          <a:noFill/>
        </p:spPr>
        <p:txBody>
          <a:bodyPr wrap="none" lIns="182750" tIns="146200" rIns="182750" bIns="146200" rtlCol="0">
            <a:spAutoFit/>
          </a:bodyPr>
          <a:lstStyle/>
          <a:p>
            <a:pPr marL="0" marR="0" lvl="0" indent="0" algn="ctr" defTabSz="9318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5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Deliver direct to Employee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57BEED8E-885D-4DE1-9472-65D696E11E8F}"/>
              </a:ext>
            </a:extLst>
          </p:cNvPr>
          <p:cNvSpPr txBox="1"/>
          <p:nvPr/>
        </p:nvSpPr>
        <p:spPr>
          <a:xfrm>
            <a:off x="5010464" y="2477319"/>
            <a:ext cx="18822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Autopilot Service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203B29EA-F803-486A-9808-94A0DB036ACD}"/>
              </a:ext>
            </a:extLst>
          </p:cNvPr>
          <p:cNvSpPr txBox="1"/>
          <p:nvPr/>
        </p:nvSpPr>
        <p:spPr>
          <a:xfrm>
            <a:off x="8439414" y="2477319"/>
            <a:ext cx="226414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Intune and Azure AD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D55B5A9-CE43-4920-86C0-42DACE4B9492}"/>
              </a:ext>
            </a:extLst>
          </p:cNvPr>
          <p:cNvSpPr/>
          <p:nvPr/>
        </p:nvSpPr>
        <p:spPr>
          <a:xfrm>
            <a:off x="8800692" y="5984705"/>
            <a:ext cx="316004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Lower IT effort and cost; user gets productive faster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95039-2DBA-9F47-88B0-9D92CA9B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19" y="437538"/>
            <a:ext cx="11333080" cy="742300"/>
          </a:xfrm>
        </p:spPr>
        <p:txBody>
          <a:bodyPr/>
          <a:lstStyle/>
          <a:p>
            <a:r>
              <a:rPr lang="en-US" dirty="0"/>
              <a:t>Modern desktop provisioning with Windows Autopilot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F8A5DE-8E69-4C49-9ED9-26C0EABE0BA8}"/>
              </a:ext>
            </a:extLst>
          </p:cNvPr>
          <p:cNvCxnSpPr>
            <a:cxnSpLocks/>
          </p:cNvCxnSpPr>
          <p:nvPr/>
        </p:nvCxnSpPr>
        <p:spPr>
          <a:xfrm flipV="1">
            <a:off x="2856111" y="4939478"/>
            <a:ext cx="6229274" cy="47091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396A2868-5D02-DB44-B517-7ED787A614D1}"/>
              </a:ext>
            </a:extLst>
          </p:cNvPr>
          <p:cNvCxnSpPr>
            <a:cxnSpLocks/>
          </p:cNvCxnSpPr>
          <p:nvPr/>
        </p:nvCxnSpPr>
        <p:spPr>
          <a:xfrm>
            <a:off x="2942492" y="2063261"/>
            <a:ext cx="234461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497EF87C-C2D7-3F4B-AF53-6F49FAACFCB5}"/>
              </a:ext>
            </a:extLst>
          </p:cNvPr>
          <p:cNvSpPr txBox="1"/>
          <p:nvPr/>
        </p:nvSpPr>
        <p:spPr>
          <a:xfrm>
            <a:off x="3269229" y="1614625"/>
            <a:ext cx="1393389" cy="461455"/>
          </a:xfrm>
          <a:prstGeom prst="rect">
            <a:avLst/>
          </a:prstGeom>
          <a:noFill/>
        </p:spPr>
        <p:txBody>
          <a:bodyPr wrap="none" lIns="182750" tIns="146200" rIns="182750" bIns="146200" rtlCol="0">
            <a:spAutoFit/>
          </a:bodyPr>
          <a:lstStyle>
            <a:defPPr>
              <a:defRPr lang="en-US"/>
            </a:defPPr>
            <a:lvl1pPr marR="0" lvl="0" indent="0" algn="ctr" defTabSz="93184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200" b="1" u="none" strike="noStrike" kern="0" cap="none" spc="-5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marL="0" marR="0" lvl="0" indent="0" algn="ctr" defTabSz="9318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5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Register devices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448A77C-592A-E543-8FFC-CFACC075C350}"/>
              </a:ext>
            </a:extLst>
          </p:cNvPr>
          <p:cNvSpPr txBox="1"/>
          <p:nvPr/>
        </p:nvSpPr>
        <p:spPr>
          <a:xfrm>
            <a:off x="6894703" y="1591845"/>
            <a:ext cx="1734828" cy="461455"/>
          </a:xfrm>
          <a:prstGeom prst="rect">
            <a:avLst/>
          </a:prstGeom>
          <a:noFill/>
        </p:spPr>
        <p:txBody>
          <a:bodyPr wrap="none" lIns="182750" tIns="146200" rIns="182750" bIns="146200" rtlCol="0">
            <a:spAutoFit/>
          </a:bodyPr>
          <a:lstStyle>
            <a:defPPr>
              <a:defRPr lang="en-US"/>
            </a:defPPr>
            <a:lvl1pPr marR="0" lvl="0" indent="0" algn="ctr" defTabSz="93184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200" b="1" u="none" strike="noStrike" kern="0" cap="none" spc="-5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marL="0" marR="0" lvl="0" indent="0" algn="ctr" defTabSz="9318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5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Autopilot profile sync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FC1B238A-62E3-4757-BF19-FFFF07253AA1}"/>
              </a:ext>
            </a:extLst>
          </p:cNvPr>
          <p:cNvSpPr txBox="1"/>
          <p:nvPr/>
        </p:nvSpPr>
        <p:spPr>
          <a:xfrm>
            <a:off x="3981006" y="4046064"/>
            <a:ext cx="13785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New Devices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F6CDF31-35F8-2E49-851A-657AA9810C98}"/>
              </a:ext>
            </a:extLst>
          </p:cNvPr>
          <p:cNvSpPr txBox="1"/>
          <p:nvPr/>
        </p:nvSpPr>
        <p:spPr>
          <a:xfrm>
            <a:off x="5932789" y="3219125"/>
            <a:ext cx="1486362" cy="627654"/>
          </a:xfrm>
          <a:prstGeom prst="rect">
            <a:avLst/>
          </a:prstGeom>
          <a:noFill/>
        </p:spPr>
        <p:txBody>
          <a:bodyPr wrap="none" lIns="182750" tIns="146200" rIns="182750" bIns="146200" rtlCol="0">
            <a:spAutoFit/>
          </a:bodyPr>
          <a:lstStyle>
            <a:defPPr>
              <a:defRPr lang="en-US"/>
            </a:defPPr>
            <a:lvl1pPr marR="0" lvl="0" indent="0" algn="ctr" defTabSz="93184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200" b="1" u="none" strike="noStrike" kern="0" cap="none" spc="-5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marL="0" marR="0" lvl="0" indent="0" algn="ctr" defTabSz="9318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5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Register devices, </a:t>
            </a:r>
            <a:br>
              <a:rPr kumimoji="0" lang="en-US" sz="1200" b="1" i="0" u="none" strike="noStrike" kern="0" cap="none" spc="-5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</a:br>
            <a:r>
              <a:rPr kumimoji="0" lang="en-US" sz="1200" b="1" i="0" u="none" strike="noStrike" kern="0" cap="none" spc="-5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configure profiles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6695CFE-3A52-A24D-9CDB-338EF22B85CB}"/>
              </a:ext>
            </a:extLst>
          </p:cNvPr>
          <p:cNvCxnSpPr>
            <a:cxnSpLocks/>
          </p:cNvCxnSpPr>
          <p:nvPr/>
        </p:nvCxnSpPr>
        <p:spPr>
          <a:xfrm>
            <a:off x="6629400" y="2063261"/>
            <a:ext cx="234461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9CECF5-2459-4B02-9A45-D23E42247DD4}"/>
              </a:ext>
            </a:extLst>
          </p:cNvPr>
          <p:cNvGrpSpPr/>
          <p:nvPr/>
        </p:nvGrpSpPr>
        <p:grpSpPr>
          <a:xfrm>
            <a:off x="1077250" y="1778617"/>
            <a:ext cx="2264141" cy="1123328"/>
            <a:chOff x="6032195" y="3115572"/>
            <a:chExt cx="2264141" cy="11233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F11297B-65FC-3F4F-AA65-556DF0DA0436}"/>
                </a:ext>
              </a:extLst>
            </p:cNvPr>
            <p:cNvGrpSpPr/>
            <p:nvPr/>
          </p:nvGrpSpPr>
          <p:grpSpPr>
            <a:xfrm>
              <a:off x="6500446" y="3115572"/>
              <a:ext cx="1218159" cy="526619"/>
              <a:chOff x="6676292" y="2986619"/>
              <a:chExt cx="1218159" cy="526619"/>
            </a:xfrm>
          </p:grpSpPr>
          <p:sp>
            <p:nvSpPr>
              <p:cNvPr id="168" name="Freeform 20">
                <a:extLst>
                  <a:ext uri="{FF2B5EF4-FFF2-40B4-BE49-F238E27FC236}">
                    <a16:creationId xmlns:a16="http://schemas.microsoft.com/office/drawing/2014/main" id="{4ED5BC99-7E9F-2B4E-A787-C6422D6BCA89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6676292" y="2986619"/>
                <a:ext cx="303759" cy="207330"/>
              </a:xfrm>
              <a:custGeom>
                <a:avLst/>
                <a:gdLst/>
                <a:ahLst/>
                <a:cxnLst>
                  <a:cxn ang="0">
                    <a:pos x="774" y="456"/>
                  </a:cxn>
                  <a:cxn ang="0">
                    <a:pos x="774" y="36"/>
                  </a:cxn>
                  <a:cxn ang="0">
                    <a:pos x="737" y="0"/>
                  </a:cxn>
                  <a:cxn ang="0">
                    <a:pos x="107" y="0"/>
                  </a:cxn>
                  <a:cxn ang="0">
                    <a:pos x="71" y="36"/>
                  </a:cxn>
                  <a:cxn ang="0">
                    <a:pos x="71" y="456"/>
                  </a:cxn>
                  <a:cxn ang="0">
                    <a:pos x="0" y="544"/>
                  </a:cxn>
                  <a:cxn ang="0">
                    <a:pos x="44" y="588"/>
                  </a:cxn>
                  <a:cxn ang="0">
                    <a:pos x="800" y="588"/>
                  </a:cxn>
                  <a:cxn ang="0">
                    <a:pos x="844" y="544"/>
                  </a:cxn>
                  <a:cxn ang="0">
                    <a:pos x="774" y="456"/>
                  </a:cxn>
                  <a:cxn ang="0">
                    <a:pos x="481" y="554"/>
                  </a:cxn>
                  <a:cxn ang="0">
                    <a:pos x="350" y="554"/>
                  </a:cxn>
                  <a:cxn ang="0">
                    <a:pos x="337" y="547"/>
                  </a:cxn>
                  <a:cxn ang="0">
                    <a:pos x="352" y="519"/>
                  </a:cxn>
                  <a:cxn ang="0">
                    <a:pos x="363" y="514"/>
                  </a:cxn>
                  <a:cxn ang="0">
                    <a:pos x="468" y="514"/>
                  </a:cxn>
                  <a:cxn ang="0">
                    <a:pos x="478" y="519"/>
                  </a:cxn>
                  <a:cxn ang="0">
                    <a:pos x="494" y="547"/>
                  </a:cxn>
                  <a:cxn ang="0">
                    <a:pos x="481" y="554"/>
                  </a:cxn>
                  <a:cxn ang="0">
                    <a:pos x="748" y="456"/>
                  </a:cxn>
                  <a:cxn ang="0">
                    <a:pos x="99" y="456"/>
                  </a:cxn>
                  <a:cxn ang="0">
                    <a:pos x="99" y="42"/>
                  </a:cxn>
                  <a:cxn ang="0">
                    <a:pos x="117" y="24"/>
                  </a:cxn>
                  <a:cxn ang="0">
                    <a:pos x="730" y="24"/>
                  </a:cxn>
                  <a:cxn ang="0">
                    <a:pos x="748" y="42"/>
                  </a:cxn>
                  <a:cxn ang="0">
                    <a:pos x="748" y="456"/>
                  </a:cxn>
                </a:cxnLst>
                <a:rect l="0" t="0" r="r" b="b"/>
                <a:pathLst>
                  <a:path w="844" h="588">
                    <a:moveTo>
                      <a:pt x="774" y="456"/>
                    </a:moveTo>
                    <a:cubicBezTo>
                      <a:pt x="774" y="36"/>
                      <a:pt x="774" y="36"/>
                      <a:pt x="774" y="36"/>
                    </a:cubicBezTo>
                    <a:cubicBezTo>
                      <a:pt x="774" y="16"/>
                      <a:pt x="757" y="0"/>
                      <a:pt x="73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87" y="0"/>
                      <a:pt x="71" y="16"/>
                      <a:pt x="71" y="36"/>
                    </a:cubicBezTo>
                    <a:cubicBezTo>
                      <a:pt x="71" y="456"/>
                      <a:pt x="71" y="456"/>
                      <a:pt x="71" y="456"/>
                    </a:cubicBezTo>
                    <a:cubicBezTo>
                      <a:pt x="0" y="544"/>
                      <a:pt x="0" y="544"/>
                      <a:pt x="0" y="544"/>
                    </a:cubicBezTo>
                    <a:cubicBezTo>
                      <a:pt x="0" y="568"/>
                      <a:pt x="20" y="588"/>
                      <a:pt x="44" y="588"/>
                    </a:cubicBezTo>
                    <a:cubicBezTo>
                      <a:pt x="800" y="588"/>
                      <a:pt x="800" y="588"/>
                      <a:pt x="800" y="588"/>
                    </a:cubicBezTo>
                    <a:cubicBezTo>
                      <a:pt x="824" y="588"/>
                      <a:pt x="844" y="568"/>
                      <a:pt x="844" y="544"/>
                    </a:cubicBezTo>
                    <a:lnTo>
                      <a:pt x="774" y="456"/>
                    </a:lnTo>
                    <a:close/>
                    <a:moveTo>
                      <a:pt x="481" y="554"/>
                    </a:moveTo>
                    <a:cubicBezTo>
                      <a:pt x="350" y="554"/>
                      <a:pt x="350" y="554"/>
                      <a:pt x="350" y="554"/>
                    </a:cubicBezTo>
                    <a:cubicBezTo>
                      <a:pt x="343" y="554"/>
                      <a:pt x="337" y="551"/>
                      <a:pt x="337" y="547"/>
                    </a:cubicBezTo>
                    <a:cubicBezTo>
                      <a:pt x="352" y="519"/>
                      <a:pt x="352" y="519"/>
                      <a:pt x="352" y="519"/>
                    </a:cubicBezTo>
                    <a:cubicBezTo>
                      <a:pt x="352" y="516"/>
                      <a:pt x="357" y="514"/>
                      <a:pt x="363" y="514"/>
                    </a:cubicBezTo>
                    <a:cubicBezTo>
                      <a:pt x="468" y="514"/>
                      <a:pt x="468" y="514"/>
                      <a:pt x="468" y="514"/>
                    </a:cubicBezTo>
                    <a:cubicBezTo>
                      <a:pt x="473" y="514"/>
                      <a:pt x="478" y="516"/>
                      <a:pt x="478" y="519"/>
                    </a:cubicBezTo>
                    <a:cubicBezTo>
                      <a:pt x="494" y="547"/>
                      <a:pt x="494" y="547"/>
                      <a:pt x="494" y="547"/>
                    </a:cubicBezTo>
                    <a:cubicBezTo>
                      <a:pt x="494" y="551"/>
                      <a:pt x="488" y="554"/>
                      <a:pt x="481" y="554"/>
                    </a:cubicBezTo>
                    <a:close/>
                    <a:moveTo>
                      <a:pt x="748" y="456"/>
                    </a:moveTo>
                    <a:cubicBezTo>
                      <a:pt x="99" y="456"/>
                      <a:pt x="99" y="456"/>
                      <a:pt x="99" y="456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32"/>
                      <a:pt x="107" y="24"/>
                      <a:pt x="117" y="24"/>
                    </a:cubicBezTo>
                    <a:cubicBezTo>
                      <a:pt x="730" y="24"/>
                      <a:pt x="730" y="24"/>
                      <a:pt x="730" y="24"/>
                    </a:cubicBezTo>
                    <a:cubicBezTo>
                      <a:pt x="740" y="24"/>
                      <a:pt x="748" y="32"/>
                      <a:pt x="748" y="42"/>
                    </a:cubicBezTo>
                    <a:lnTo>
                      <a:pt x="748" y="456"/>
                    </a:ln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9" name="Freeform 20">
                <a:extLst>
                  <a:ext uri="{FF2B5EF4-FFF2-40B4-BE49-F238E27FC236}">
                    <a16:creationId xmlns:a16="http://schemas.microsoft.com/office/drawing/2014/main" id="{95B930E1-02F6-7141-A6FD-9B8DE5344E3F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7133492" y="2986619"/>
                <a:ext cx="303759" cy="207330"/>
              </a:xfrm>
              <a:custGeom>
                <a:avLst/>
                <a:gdLst/>
                <a:ahLst/>
                <a:cxnLst>
                  <a:cxn ang="0">
                    <a:pos x="774" y="456"/>
                  </a:cxn>
                  <a:cxn ang="0">
                    <a:pos x="774" y="36"/>
                  </a:cxn>
                  <a:cxn ang="0">
                    <a:pos x="737" y="0"/>
                  </a:cxn>
                  <a:cxn ang="0">
                    <a:pos x="107" y="0"/>
                  </a:cxn>
                  <a:cxn ang="0">
                    <a:pos x="71" y="36"/>
                  </a:cxn>
                  <a:cxn ang="0">
                    <a:pos x="71" y="456"/>
                  </a:cxn>
                  <a:cxn ang="0">
                    <a:pos x="0" y="544"/>
                  </a:cxn>
                  <a:cxn ang="0">
                    <a:pos x="44" y="588"/>
                  </a:cxn>
                  <a:cxn ang="0">
                    <a:pos x="800" y="588"/>
                  </a:cxn>
                  <a:cxn ang="0">
                    <a:pos x="844" y="544"/>
                  </a:cxn>
                  <a:cxn ang="0">
                    <a:pos x="774" y="456"/>
                  </a:cxn>
                  <a:cxn ang="0">
                    <a:pos x="481" y="554"/>
                  </a:cxn>
                  <a:cxn ang="0">
                    <a:pos x="350" y="554"/>
                  </a:cxn>
                  <a:cxn ang="0">
                    <a:pos x="337" y="547"/>
                  </a:cxn>
                  <a:cxn ang="0">
                    <a:pos x="352" y="519"/>
                  </a:cxn>
                  <a:cxn ang="0">
                    <a:pos x="363" y="514"/>
                  </a:cxn>
                  <a:cxn ang="0">
                    <a:pos x="468" y="514"/>
                  </a:cxn>
                  <a:cxn ang="0">
                    <a:pos x="478" y="519"/>
                  </a:cxn>
                  <a:cxn ang="0">
                    <a:pos x="494" y="547"/>
                  </a:cxn>
                  <a:cxn ang="0">
                    <a:pos x="481" y="554"/>
                  </a:cxn>
                  <a:cxn ang="0">
                    <a:pos x="748" y="456"/>
                  </a:cxn>
                  <a:cxn ang="0">
                    <a:pos x="99" y="456"/>
                  </a:cxn>
                  <a:cxn ang="0">
                    <a:pos x="99" y="42"/>
                  </a:cxn>
                  <a:cxn ang="0">
                    <a:pos x="117" y="24"/>
                  </a:cxn>
                  <a:cxn ang="0">
                    <a:pos x="730" y="24"/>
                  </a:cxn>
                  <a:cxn ang="0">
                    <a:pos x="748" y="42"/>
                  </a:cxn>
                  <a:cxn ang="0">
                    <a:pos x="748" y="456"/>
                  </a:cxn>
                </a:cxnLst>
                <a:rect l="0" t="0" r="r" b="b"/>
                <a:pathLst>
                  <a:path w="844" h="588">
                    <a:moveTo>
                      <a:pt x="774" y="456"/>
                    </a:moveTo>
                    <a:cubicBezTo>
                      <a:pt x="774" y="36"/>
                      <a:pt x="774" y="36"/>
                      <a:pt x="774" y="36"/>
                    </a:cubicBezTo>
                    <a:cubicBezTo>
                      <a:pt x="774" y="16"/>
                      <a:pt x="757" y="0"/>
                      <a:pt x="73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87" y="0"/>
                      <a:pt x="71" y="16"/>
                      <a:pt x="71" y="36"/>
                    </a:cubicBezTo>
                    <a:cubicBezTo>
                      <a:pt x="71" y="456"/>
                      <a:pt x="71" y="456"/>
                      <a:pt x="71" y="456"/>
                    </a:cubicBezTo>
                    <a:cubicBezTo>
                      <a:pt x="0" y="544"/>
                      <a:pt x="0" y="544"/>
                      <a:pt x="0" y="544"/>
                    </a:cubicBezTo>
                    <a:cubicBezTo>
                      <a:pt x="0" y="568"/>
                      <a:pt x="20" y="588"/>
                      <a:pt x="44" y="588"/>
                    </a:cubicBezTo>
                    <a:cubicBezTo>
                      <a:pt x="800" y="588"/>
                      <a:pt x="800" y="588"/>
                      <a:pt x="800" y="588"/>
                    </a:cubicBezTo>
                    <a:cubicBezTo>
                      <a:pt x="824" y="588"/>
                      <a:pt x="844" y="568"/>
                      <a:pt x="844" y="544"/>
                    </a:cubicBezTo>
                    <a:lnTo>
                      <a:pt x="774" y="456"/>
                    </a:lnTo>
                    <a:close/>
                    <a:moveTo>
                      <a:pt x="481" y="554"/>
                    </a:moveTo>
                    <a:cubicBezTo>
                      <a:pt x="350" y="554"/>
                      <a:pt x="350" y="554"/>
                      <a:pt x="350" y="554"/>
                    </a:cubicBezTo>
                    <a:cubicBezTo>
                      <a:pt x="343" y="554"/>
                      <a:pt x="337" y="551"/>
                      <a:pt x="337" y="547"/>
                    </a:cubicBezTo>
                    <a:cubicBezTo>
                      <a:pt x="352" y="519"/>
                      <a:pt x="352" y="519"/>
                      <a:pt x="352" y="519"/>
                    </a:cubicBezTo>
                    <a:cubicBezTo>
                      <a:pt x="352" y="516"/>
                      <a:pt x="357" y="514"/>
                      <a:pt x="363" y="514"/>
                    </a:cubicBezTo>
                    <a:cubicBezTo>
                      <a:pt x="468" y="514"/>
                      <a:pt x="468" y="514"/>
                      <a:pt x="468" y="514"/>
                    </a:cubicBezTo>
                    <a:cubicBezTo>
                      <a:pt x="473" y="514"/>
                      <a:pt x="478" y="516"/>
                      <a:pt x="478" y="519"/>
                    </a:cubicBezTo>
                    <a:cubicBezTo>
                      <a:pt x="494" y="547"/>
                      <a:pt x="494" y="547"/>
                      <a:pt x="494" y="547"/>
                    </a:cubicBezTo>
                    <a:cubicBezTo>
                      <a:pt x="494" y="551"/>
                      <a:pt x="488" y="554"/>
                      <a:pt x="481" y="554"/>
                    </a:cubicBezTo>
                    <a:close/>
                    <a:moveTo>
                      <a:pt x="748" y="456"/>
                    </a:moveTo>
                    <a:cubicBezTo>
                      <a:pt x="99" y="456"/>
                      <a:pt x="99" y="456"/>
                      <a:pt x="99" y="456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32"/>
                      <a:pt x="107" y="24"/>
                      <a:pt x="117" y="24"/>
                    </a:cubicBezTo>
                    <a:cubicBezTo>
                      <a:pt x="730" y="24"/>
                      <a:pt x="730" y="24"/>
                      <a:pt x="730" y="24"/>
                    </a:cubicBezTo>
                    <a:cubicBezTo>
                      <a:pt x="740" y="24"/>
                      <a:pt x="748" y="32"/>
                      <a:pt x="748" y="42"/>
                    </a:cubicBezTo>
                    <a:lnTo>
                      <a:pt x="748" y="456"/>
                    </a:ln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0" name="Freeform 20">
                <a:extLst>
                  <a:ext uri="{FF2B5EF4-FFF2-40B4-BE49-F238E27FC236}">
                    <a16:creationId xmlns:a16="http://schemas.microsoft.com/office/drawing/2014/main" id="{33D429C0-9AE0-3E4B-9DE6-AFFB853730D7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7590692" y="2986619"/>
                <a:ext cx="303759" cy="207330"/>
              </a:xfrm>
              <a:custGeom>
                <a:avLst/>
                <a:gdLst/>
                <a:ahLst/>
                <a:cxnLst>
                  <a:cxn ang="0">
                    <a:pos x="774" y="456"/>
                  </a:cxn>
                  <a:cxn ang="0">
                    <a:pos x="774" y="36"/>
                  </a:cxn>
                  <a:cxn ang="0">
                    <a:pos x="737" y="0"/>
                  </a:cxn>
                  <a:cxn ang="0">
                    <a:pos x="107" y="0"/>
                  </a:cxn>
                  <a:cxn ang="0">
                    <a:pos x="71" y="36"/>
                  </a:cxn>
                  <a:cxn ang="0">
                    <a:pos x="71" y="456"/>
                  </a:cxn>
                  <a:cxn ang="0">
                    <a:pos x="0" y="544"/>
                  </a:cxn>
                  <a:cxn ang="0">
                    <a:pos x="44" y="588"/>
                  </a:cxn>
                  <a:cxn ang="0">
                    <a:pos x="800" y="588"/>
                  </a:cxn>
                  <a:cxn ang="0">
                    <a:pos x="844" y="544"/>
                  </a:cxn>
                  <a:cxn ang="0">
                    <a:pos x="774" y="456"/>
                  </a:cxn>
                  <a:cxn ang="0">
                    <a:pos x="481" y="554"/>
                  </a:cxn>
                  <a:cxn ang="0">
                    <a:pos x="350" y="554"/>
                  </a:cxn>
                  <a:cxn ang="0">
                    <a:pos x="337" y="547"/>
                  </a:cxn>
                  <a:cxn ang="0">
                    <a:pos x="352" y="519"/>
                  </a:cxn>
                  <a:cxn ang="0">
                    <a:pos x="363" y="514"/>
                  </a:cxn>
                  <a:cxn ang="0">
                    <a:pos x="468" y="514"/>
                  </a:cxn>
                  <a:cxn ang="0">
                    <a:pos x="478" y="519"/>
                  </a:cxn>
                  <a:cxn ang="0">
                    <a:pos x="494" y="547"/>
                  </a:cxn>
                  <a:cxn ang="0">
                    <a:pos x="481" y="554"/>
                  </a:cxn>
                  <a:cxn ang="0">
                    <a:pos x="748" y="456"/>
                  </a:cxn>
                  <a:cxn ang="0">
                    <a:pos x="99" y="456"/>
                  </a:cxn>
                  <a:cxn ang="0">
                    <a:pos x="99" y="42"/>
                  </a:cxn>
                  <a:cxn ang="0">
                    <a:pos x="117" y="24"/>
                  </a:cxn>
                  <a:cxn ang="0">
                    <a:pos x="730" y="24"/>
                  </a:cxn>
                  <a:cxn ang="0">
                    <a:pos x="748" y="42"/>
                  </a:cxn>
                  <a:cxn ang="0">
                    <a:pos x="748" y="456"/>
                  </a:cxn>
                </a:cxnLst>
                <a:rect l="0" t="0" r="r" b="b"/>
                <a:pathLst>
                  <a:path w="844" h="588">
                    <a:moveTo>
                      <a:pt x="774" y="456"/>
                    </a:moveTo>
                    <a:cubicBezTo>
                      <a:pt x="774" y="36"/>
                      <a:pt x="774" y="36"/>
                      <a:pt x="774" y="36"/>
                    </a:cubicBezTo>
                    <a:cubicBezTo>
                      <a:pt x="774" y="16"/>
                      <a:pt x="757" y="0"/>
                      <a:pt x="73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87" y="0"/>
                      <a:pt x="71" y="16"/>
                      <a:pt x="71" y="36"/>
                    </a:cubicBezTo>
                    <a:cubicBezTo>
                      <a:pt x="71" y="456"/>
                      <a:pt x="71" y="456"/>
                      <a:pt x="71" y="456"/>
                    </a:cubicBezTo>
                    <a:cubicBezTo>
                      <a:pt x="0" y="544"/>
                      <a:pt x="0" y="544"/>
                      <a:pt x="0" y="544"/>
                    </a:cubicBezTo>
                    <a:cubicBezTo>
                      <a:pt x="0" y="568"/>
                      <a:pt x="20" y="588"/>
                      <a:pt x="44" y="588"/>
                    </a:cubicBezTo>
                    <a:cubicBezTo>
                      <a:pt x="800" y="588"/>
                      <a:pt x="800" y="588"/>
                      <a:pt x="800" y="588"/>
                    </a:cubicBezTo>
                    <a:cubicBezTo>
                      <a:pt x="824" y="588"/>
                      <a:pt x="844" y="568"/>
                      <a:pt x="844" y="544"/>
                    </a:cubicBezTo>
                    <a:lnTo>
                      <a:pt x="774" y="456"/>
                    </a:lnTo>
                    <a:close/>
                    <a:moveTo>
                      <a:pt x="481" y="554"/>
                    </a:moveTo>
                    <a:cubicBezTo>
                      <a:pt x="350" y="554"/>
                      <a:pt x="350" y="554"/>
                      <a:pt x="350" y="554"/>
                    </a:cubicBezTo>
                    <a:cubicBezTo>
                      <a:pt x="343" y="554"/>
                      <a:pt x="337" y="551"/>
                      <a:pt x="337" y="547"/>
                    </a:cubicBezTo>
                    <a:cubicBezTo>
                      <a:pt x="352" y="519"/>
                      <a:pt x="352" y="519"/>
                      <a:pt x="352" y="519"/>
                    </a:cubicBezTo>
                    <a:cubicBezTo>
                      <a:pt x="352" y="516"/>
                      <a:pt x="357" y="514"/>
                      <a:pt x="363" y="514"/>
                    </a:cubicBezTo>
                    <a:cubicBezTo>
                      <a:pt x="468" y="514"/>
                      <a:pt x="468" y="514"/>
                      <a:pt x="468" y="514"/>
                    </a:cubicBezTo>
                    <a:cubicBezTo>
                      <a:pt x="473" y="514"/>
                      <a:pt x="478" y="516"/>
                      <a:pt x="478" y="519"/>
                    </a:cubicBezTo>
                    <a:cubicBezTo>
                      <a:pt x="494" y="547"/>
                      <a:pt x="494" y="547"/>
                      <a:pt x="494" y="547"/>
                    </a:cubicBezTo>
                    <a:cubicBezTo>
                      <a:pt x="494" y="551"/>
                      <a:pt x="488" y="554"/>
                      <a:pt x="481" y="554"/>
                    </a:cubicBezTo>
                    <a:close/>
                    <a:moveTo>
                      <a:pt x="748" y="456"/>
                    </a:moveTo>
                    <a:cubicBezTo>
                      <a:pt x="99" y="456"/>
                      <a:pt x="99" y="456"/>
                      <a:pt x="99" y="456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32"/>
                      <a:pt x="107" y="24"/>
                      <a:pt x="117" y="24"/>
                    </a:cubicBezTo>
                    <a:cubicBezTo>
                      <a:pt x="730" y="24"/>
                      <a:pt x="730" y="24"/>
                      <a:pt x="730" y="24"/>
                    </a:cubicBezTo>
                    <a:cubicBezTo>
                      <a:pt x="740" y="24"/>
                      <a:pt x="748" y="32"/>
                      <a:pt x="748" y="42"/>
                    </a:cubicBezTo>
                    <a:lnTo>
                      <a:pt x="748" y="456"/>
                    </a:ln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1" name="Freeform 20">
                <a:extLst>
                  <a:ext uri="{FF2B5EF4-FFF2-40B4-BE49-F238E27FC236}">
                    <a16:creationId xmlns:a16="http://schemas.microsoft.com/office/drawing/2014/main" id="{04FACF9C-F093-3147-A3F6-6824D7D03799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6676292" y="3305908"/>
                <a:ext cx="303759" cy="207330"/>
              </a:xfrm>
              <a:custGeom>
                <a:avLst/>
                <a:gdLst/>
                <a:ahLst/>
                <a:cxnLst>
                  <a:cxn ang="0">
                    <a:pos x="774" y="456"/>
                  </a:cxn>
                  <a:cxn ang="0">
                    <a:pos x="774" y="36"/>
                  </a:cxn>
                  <a:cxn ang="0">
                    <a:pos x="737" y="0"/>
                  </a:cxn>
                  <a:cxn ang="0">
                    <a:pos x="107" y="0"/>
                  </a:cxn>
                  <a:cxn ang="0">
                    <a:pos x="71" y="36"/>
                  </a:cxn>
                  <a:cxn ang="0">
                    <a:pos x="71" y="456"/>
                  </a:cxn>
                  <a:cxn ang="0">
                    <a:pos x="0" y="544"/>
                  </a:cxn>
                  <a:cxn ang="0">
                    <a:pos x="44" y="588"/>
                  </a:cxn>
                  <a:cxn ang="0">
                    <a:pos x="800" y="588"/>
                  </a:cxn>
                  <a:cxn ang="0">
                    <a:pos x="844" y="544"/>
                  </a:cxn>
                  <a:cxn ang="0">
                    <a:pos x="774" y="456"/>
                  </a:cxn>
                  <a:cxn ang="0">
                    <a:pos x="481" y="554"/>
                  </a:cxn>
                  <a:cxn ang="0">
                    <a:pos x="350" y="554"/>
                  </a:cxn>
                  <a:cxn ang="0">
                    <a:pos x="337" y="547"/>
                  </a:cxn>
                  <a:cxn ang="0">
                    <a:pos x="352" y="519"/>
                  </a:cxn>
                  <a:cxn ang="0">
                    <a:pos x="363" y="514"/>
                  </a:cxn>
                  <a:cxn ang="0">
                    <a:pos x="468" y="514"/>
                  </a:cxn>
                  <a:cxn ang="0">
                    <a:pos x="478" y="519"/>
                  </a:cxn>
                  <a:cxn ang="0">
                    <a:pos x="494" y="547"/>
                  </a:cxn>
                  <a:cxn ang="0">
                    <a:pos x="481" y="554"/>
                  </a:cxn>
                  <a:cxn ang="0">
                    <a:pos x="748" y="456"/>
                  </a:cxn>
                  <a:cxn ang="0">
                    <a:pos x="99" y="456"/>
                  </a:cxn>
                  <a:cxn ang="0">
                    <a:pos x="99" y="42"/>
                  </a:cxn>
                  <a:cxn ang="0">
                    <a:pos x="117" y="24"/>
                  </a:cxn>
                  <a:cxn ang="0">
                    <a:pos x="730" y="24"/>
                  </a:cxn>
                  <a:cxn ang="0">
                    <a:pos x="748" y="42"/>
                  </a:cxn>
                  <a:cxn ang="0">
                    <a:pos x="748" y="456"/>
                  </a:cxn>
                </a:cxnLst>
                <a:rect l="0" t="0" r="r" b="b"/>
                <a:pathLst>
                  <a:path w="844" h="588">
                    <a:moveTo>
                      <a:pt x="774" y="456"/>
                    </a:moveTo>
                    <a:cubicBezTo>
                      <a:pt x="774" y="36"/>
                      <a:pt x="774" y="36"/>
                      <a:pt x="774" y="36"/>
                    </a:cubicBezTo>
                    <a:cubicBezTo>
                      <a:pt x="774" y="16"/>
                      <a:pt x="757" y="0"/>
                      <a:pt x="73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87" y="0"/>
                      <a:pt x="71" y="16"/>
                      <a:pt x="71" y="36"/>
                    </a:cubicBezTo>
                    <a:cubicBezTo>
                      <a:pt x="71" y="456"/>
                      <a:pt x="71" y="456"/>
                      <a:pt x="71" y="456"/>
                    </a:cubicBezTo>
                    <a:cubicBezTo>
                      <a:pt x="0" y="544"/>
                      <a:pt x="0" y="544"/>
                      <a:pt x="0" y="544"/>
                    </a:cubicBezTo>
                    <a:cubicBezTo>
                      <a:pt x="0" y="568"/>
                      <a:pt x="20" y="588"/>
                      <a:pt x="44" y="588"/>
                    </a:cubicBezTo>
                    <a:cubicBezTo>
                      <a:pt x="800" y="588"/>
                      <a:pt x="800" y="588"/>
                      <a:pt x="800" y="588"/>
                    </a:cubicBezTo>
                    <a:cubicBezTo>
                      <a:pt x="824" y="588"/>
                      <a:pt x="844" y="568"/>
                      <a:pt x="844" y="544"/>
                    </a:cubicBezTo>
                    <a:lnTo>
                      <a:pt x="774" y="456"/>
                    </a:lnTo>
                    <a:close/>
                    <a:moveTo>
                      <a:pt x="481" y="554"/>
                    </a:moveTo>
                    <a:cubicBezTo>
                      <a:pt x="350" y="554"/>
                      <a:pt x="350" y="554"/>
                      <a:pt x="350" y="554"/>
                    </a:cubicBezTo>
                    <a:cubicBezTo>
                      <a:pt x="343" y="554"/>
                      <a:pt x="337" y="551"/>
                      <a:pt x="337" y="547"/>
                    </a:cubicBezTo>
                    <a:cubicBezTo>
                      <a:pt x="352" y="519"/>
                      <a:pt x="352" y="519"/>
                      <a:pt x="352" y="519"/>
                    </a:cubicBezTo>
                    <a:cubicBezTo>
                      <a:pt x="352" y="516"/>
                      <a:pt x="357" y="514"/>
                      <a:pt x="363" y="514"/>
                    </a:cubicBezTo>
                    <a:cubicBezTo>
                      <a:pt x="468" y="514"/>
                      <a:pt x="468" y="514"/>
                      <a:pt x="468" y="514"/>
                    </a:cubicBezTo>
                    <a:cubicBezTo>
                      <a:pt x="473" y="514"/>
                      <a:pt x="478" y="516"/>
                      <a:pt x="478" y="519"/>
                    </a:cubicBezTo>
                    <a:cubicBezTo>
                      <a:pt x="494" y="547"/>
                      <a:pt x="494" y="547"/>
                      <a:pt x="494" y="547"/>
                    </a:cubicBezTo>
                    <a:cubicBezTo>
                      <a:pt x="494" y="551"/>
                      <a:pt x="488" y="554"/>
                      <a:pt x="481" y="554"/>
                    </a:cubicBezTo>
                    <a:close/>
                    <a:moveTo>
                      <a:pt x="748" y="456"/>
                    </a:moveTo>
                    <a:cubicBezTo>
                      <a:pt x="99" y="456"/>
                      <a:pt x="99" y="456"/>
                      <a:pt x="99" y="456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32"/>
                      <a:pt x="107" y="24"/>
                      <a:pt x="117" y="24"/>
                    </a:cubicBezTo>
                    <a:cubicBezTo>
                      <a:pt x="730" y="24"/>
                      <a:pt x="730" y="24"/>
                      <a:pt x="730" y="24"/>
                    </a:cubicBezTo>
                    <a:cubicBezTo>
                      <a:pt x="740" y="24"/>
                      <a:pt x="748" y="32"/>
                      <a:pt x="748" y="42"/>
                    </a:cubicBezTo>
                    <a:lnTo>
                      <a:pt x="748" y="456"/>
                    </a:ln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3091FA7A-D180-3E43-9CBC-F52931FAF040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7133492" y="3305908"/>
                <a:ext cx="303759" cy="207330"/>
              </a:xfrm>
              <a:custGeom>
                <a:avLst/>
                <a:gdLst/>
                <a:ahLst/>
                <a:cxnLst>
                  <a:cxn ang="0">
                    <a:pos x="774" y="456"/>
                  </a:cxn>
                  <a:cxn ang="0">
                    <a:pos x="774" y="36"/>
                  </a:cxn>
                  <a:cxn ang="0">
                    <a:pos x="737" y="0"/>
                  </a:cxn>
                  <a:cxn ang="0">
                    <a:pos x="107" y="0"/>
                  </a:cxn>
                  <a:cxn ang="0">
                    <a:pos x="71" y="36"/>
                  </a:cxn>
                  <a:cxn ang="0">
                    <a:pos x="71" y="456"/>
                  </a:cxn>
                  <a:cxn ang="0">
                    <a:pos x="0" y="544"/>
                  </a:cxn>
                  <a:cxn ang="0">
                    <a:pos x="44" y="588"/>
                  </a:cxn>
                  <a:cxn ang="0">
                    <a:pos x="800" y="588"/>
                  </a:cxn>
                  <a:cxn ang="0">
                    <a:pos x="844" y="544"/>
                  </a:cxn>
                  <a:cxn ang="0">
                    <a:pos x="774" y="456"/>
                  </a:cxn>
                  <a:cxn ang="0">
                    <a:pos x="481" y="554"/>
                  </a:cxn>
                  <a:cxn ang="0">
                    <a:pos x="350" y="554"/>
                  </a:cxn>
                  <a:cxn ang="0">
                    <a:pos x="337" y="547"/>
                  </a:cxn>
                  <a:cxn ang="0">
                    <a:pos x="352" y="519"/>
                  </a:cxn>
                  <a:cxn ang="0">
                    <a:pos x="363" y="514"/>
                  </a:cxn>
                  <a:cxn ang="0">
                    <a:pos x="468" y="514"/>
                  </a:cxn>
                  <a:cxn ang="0">
                    <a:pos x="478" y="519"/>
                  </a:cxn>
                  <a:cxn ang="0">
                    <a:pos x="494" y="547"/>
                  </a:cxn>
                  <a:cxn ang="0">
                    <a:pos x="481" y="554"/>
                  </a:cxn>
                  <a:cxn ang="0">
                    <a:pos x="748" y="456"/>
                  </a:cxn>
                  <a:cxn ang="0">
                    <a:pos x="99" y="456"/>
                  </a:cxn>
                  <a:cxn ang="0">
                    <a:pos x="99" y="42"/>
                  </a:cxn>
                  <a:cxn ang="0">
                    <a:pos x="117" y="24"/>
                  </a:cxn>
                  <a:cxn ang="0">
                    <a:pos x="730" y="24"/>
                  </a:cxn>
                  <a:cxn ang="0">
                    <a:pos x="748" y="42"/>
                  </a:cxn>
                  <a:cxn ang="0">
                    <a:pos x="748" y="456"/>
                  </a:cxn>
                </a:cxnLst>
                <a:rect l="0" t="0" r="r" b="b"/>
                <a:pathLst>
                  <a:path w="844" h="588">
                    <a:moveTo>
                      <a:pt x="774" y="456"/>
                    </a:moveTo>
                    <a:cubicBezTo>
                      <a:pt x="774" y="36"/>
                      <a:pt x="774" y="36"/>
                      <a:pt x="774" y="36"/>
                    </a:cubicBezTo>
                    <a:cubicBezTo>
                      <a:pt x="774" y="16"/>
                      <a:pt x="757" y="0"/>
                      <a:pt x="73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87" y="0"/>
                      <a:pt x="71" y="16"/>
                      <a:pt x="71" y="36"/>
                    </a:cubicBezTo>
                    <a:cubicBezTo>
                      <a:pt x="71" y="456"/>
                      <a:pt x="71" y="456"/>
                      <a:pt x="71" y="456"/>
                    </a:cubicBezTo>
                    <a:cubicBezTo>
                      <a:pt x="0" y="544"/>
                      <a:pt x="0" y="544"/>
                      <a:pt x="0" y="544"/>
                    </a:cubicBezTo>
                    <a:cubicBezTo>
                      <a:pt x="0" y="568"/>
                      <a:pt x="20" y="588"/>
                      <a:pt x="44" y="588"/>
                    </a:cubicBezTo>
                    <a:cubicBezTo>
                      <a:pt x="800" y="588"/>
                      <a:pt x="800" y="588"/>
                      <a:pt x="800" y="588"/>
                    </a:cubicBezTo>
                    <a:cubicBezTo>
                      <a:pt x="824" y="588"/>
                      <a:pt x="844" y="568"/>
                      <a:pt x="844" y="544"/>
                    </a:cubicBezTo>
                    <a:lnTo>
                      <a:pt x="774" y="456"/>
                    </a:lnTo>
                    <a:close/>
                    <a:moveTo>
                      <a:pt x="481" y="554"/>
                    </a:moveTo>
                    <a:cubicBezTo>
                      <a:pt x="350" y="554"/>
                      <a:pt x="350" y="554"/>
                      <a:pt x="350" y="554"/>
                    </a:cubicBezTo>
                    <a:cubicBezTo>
                      <a:pt x="343" y="554"/>
                      <a:pt x="337" y="551"/>
                      <a:pt x="337" y="547"/>
                    </a:cubicBezTo>
                    <a:cubicBezTo>
                      <a:pt x="352" y="519"/>
                      <a:pt x="352" y="519"/>
                      <a:pt x="352" y="519"/>
                    </a:cubicBezTo>
                    <a:cubicBezTo>
                      <a:pt x="352" y="516"/>
                      <a:pt x="357" y="514"/>
                      <a:pt x="363" y="514"/>
                    </a:cubicBezTo>
                    <a:cubicBezTo>
                      <a:pt x="468" y="514"/>
                      <a:pt x="468" y="514"/>
                      <a:pt x="468" y="514"/>
                    </a:cubicBezTo>
                    <a:cubicBezTo>
                      <a:pt x="473" y="514"/>
                      <a:pt x="478" y="516"/>
                      <a:pt x="478" y="519"/>
                    </a:cubicBezTo>
                    <a:cubicBezTo>
                      <a:pt x="494" y="547"/>
                      <a:pt x="494" y="547"/>
                      <a:pt x="494" y="547"/>
                    </a:cubicBezTo>
                    <a:cubicBezTo>
                      <a:pt x="494" y="551"/>
                      <a:pt x="488" y="554"/>
                      <a:pt x="481" y="554"/>
                    </a:cubicBezTo>
                    <a:close/>
                    <a:moveTo>
                      <a:pt x="748" y="456"/>
                    </a:moveTo>
                    <a:cubicBezTo>
                      <a:pt x="99" y="456"/>
                      <a:pt x="99" y="456"/>
                      <a:pt x="99" y="456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32"/>
                      <a:pt x="107" y="24"/>
                      <a:pt x="117" y="24"/>
                    </a:cubicBezTo>
                    <a:cubicBezTo>
                      <a:pt x="730" y="24"/>
                      <a:pt x="730" y="24"/>
                      <a:pt x="730" y="24"/>
                    </a:cubicBezTo>
                    <a:cubicBezTo>
                      <a:pt x="740" y="24"/>
                      <a:pt x="748" y="32"/>
                      <a:pt x="748" y="42"/>
                    </a:cubicBezTo>
                    <a:lnTo>
                      <a:pt x="748" y="456"/>
                    </a:ln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3" name="Freeform 20">
                <a:extLst>
                  <a:ext uri="{FF2B5EF4-FFF2-40B4-BE49-F238E27FC236}">
                    <a16:creationId xmlns:a16="http://schemas.microsoft.com/office/drawing/2014/main" id="{CED4D575-2A02-6940-A245-5A33A4AF402D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7590692" y="3305908"/>
                <a:ext cx="303759" cy="207330"/>
              </a:xfrm>
              <a:custGeom>
                <a:avLst/>
                <a:gdLst/>
                <a:ahLst/>
                <a:cxnLst>
                  <a:cxn ang="0">
                    <a:pos x="774" y="456"/>
                  </a:cxn>
                  <a:cxn ang="0">
                    <a:pos x="774" y="36"/>
                  </a:cxn>
                  <a:cxn ang="0">
                    <a:pos x="737" y="0"/>
                  </a:cxn>
                  <a:cxn ang="0">
                    <a:pos x="107" y="0"/>
                  </a:cxn>
                  <a:cxn ang="0">
                    <a:pos x="71" y="36"/>
                  </a:cxn>
                  <a:cxn ang="0">
                    <a:pos x="71" y="456"/>
                  </a:cxn>
                  <a:cxn ang="0">
                    <a:pos x="0" y="544"/>
                  </a:cxn>
                  <a:cxn ang="0">
                    <a:pos x="44" y="588"/>
                  </a:cxn>
                  <a:cxn ang="0">
                    <a:pos x="800" y="588"/>
                  </a:cxn>
                  <a:cxn ang="0">
                    <a:pos x="844" y="544"/>
                  </a:cxn>
                  <a:cxn ang="0">
                    <a:pos x="774" y="456"/>
                  </a:cxn>
                  <a:cxn ang="0">
                    <a:pos x="481" y="554"/>
                  </a:cxn>
                  <a:cxn ang="0">
                    <a:pos x="350" y="554"/>
                  </a:cxn>
                  <a:cxn ang="0">
                    <a:pos x="337" y="547"/>
                  </a:cxn>
                  <a:cxn ang="0">
                    <a:pos x="352" y="519"/>
                  </a:cxn>
                  <a:cxn ang="0">
                    <a:pos x="363" y="514"/>
                  </a:cxn>
                  <a:cxn ang="0">
                    <a:pos x="468" y="514"/>
                  </a:cxn>
                  <a:cxn ang="0">
                    <a:pos x="478" y="519"/>
                  </a:cxn>
                  <a:cxn ang="0">
                    <a:pos x="494" y="547"/>
                  </a:cxn>
                  <a:cxn ang="0">
                    <a:pos x="481" y="554"/>
                  </a:cxn>
                  <a:cxn ang="0">
                    <a:pos x="748" y="456"/>
                  </a:cxn>
                  <a:cxn ang="0">
                    <a:pos x="99" y="456"/>
                  </a:cxn>
                  <a:cxn ang="0">
                    <a:pos x="99" y="42"/>
                  </a:cxn>
                  <a:cxn ang="0">
                    <a:pos x="117" y="24"/>
                  </a:cxn>
                  <a:cxn ang="0">
                    <a:pos x="730" y="24"/>
                  </a:cxn>
                  <a:cxn ang="0">
                    <a:pos x="748" y="42"/>
                  </a:cxn>
                  <a:cxn ang="0">
                    <a:pos x="748" y="456"/>
                  </a:cxn>
                </a:cxnLst>
                <a:rect l="0" t="0" r="r" b="b"/>
                <a:pathLst>
                  <a:path w="844" h="588">
                    <a:moveTo>
                      <a:pt x="774" y="456"/>
                    </a:moveTo>
                    <a:cubicBezTo>
                      <a:pt x="774" y="36"/>
                      <a:pt x="774" y="36"/>
                      <a:pt x="774" y="36"/>
                    </a:cubicBezTo>
                    <a:cubicBezTo>
                      <a:pt x="774" y="16"/>
                      <a:pt x="757" y="0"/>
                      <a:pt x="73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87" y="0"/>
                      <a:pt x="71" y="16"/>
                      <a:pt x="71" y="36"/>
                    </a:cubicBezTo>
                    <a:cubicBezTo>
                      <a:pt x="71" y="456"/>
                      <a:pt x="71" y="456"/>
                      <a:pt x="71" y="456"/>
                    </a:cubicBezTo>
                    <a:cubicBezTo>
                      <a:pt x="0" y="544"/>
                      <a:pt x="0" y="544"/>
                      <a:pt x="0" y="544"/>
                    </a:cubicBezTo>
                    <a:cubicBezTo>
                      <a:pt x="0" y="568"/>
                      <a:pt x="20" y="588"/>
                      <a:pt x="44" y="588"/>
                    </a:cubicBezTo>
                    <a:cubicBezTo>
                      <a:pt x="800" y="588"/>
                      <a:pt x="800" y="588"/>
                      <a:pt x="800" y="588"/>
                    </a:cubicBezTo>
                    <a:cubicBezTo>
                      <a:pt x="824" y="588"/>
                      <a:pt x="844" y="568"/>
                      <a:pt x="844" y="544"/>
                    </a:cubicBezTo>
                    <a:lnTo>
                      <a:pt x="774" y="456"/>
                    </a:lnTo>
                    <a:close/>
                    <a:moveTo>
                      <a:pt x="481" y="554"/>
                    </a:moveTo>
                    <a:cubicBezTo>
                      <a:pt x="350" y="554"/>
                      <a:pt x="350" y="554"/>
                      <a:pt x="350" y="554"/>
                    </a:cubicBezTo>
                    <a:cubicBezTo>
                      <a:pt x="343" y="554"/>
                      <a:pt x="337" y="551"/>
                      <a:pt x="337" y="547"/>
                    </a:cubicBezTo>
                    <a:cubicBezTo>
                      <a:pt x="352" y="519"/>
                      <a:pt x="352" y="519"/>
                      <a:pt x="352" y="519"/>
                    </a:cubicBezTo>
                    <a:cubicBezTo>
                      <a:pt x="352" y="516"/>
                      <a:pt x="357" y="514"/>
                      <a:pt x="363" y="514"/>
                    </a:cubicBezTo>
                    <a:cubicBezTo>
                      <a:pt x="468" y="514"/>
                      <a:pt x="468" y="514"/>
                      <a:pt x="468" y="514"/>
                    </a:cubicBezTo>
                    <a:cubicBezTo>
                      <a:pt x="473" y="514"/>
                      <a:pt x="478" y="516"/>
                      <a:pt x="478" y="519"/>
                    </a:cubicBezTo>
                    <a:cubicBezTo>
                      <a:pt x="494" y="547"/>
                      <a:pt x="494" y="547"/>
                      <a:pt x="494" y="547"/>
                    </a:cubicBezTo>
                    <a:cubicBezTo>
                      <a:pt x="494" y="551"/>
                      <a:pt x="488" y="554"/>
                      <a:pt x="481" y="554"/>
                    </a:cubicBezTo>
                    <a:close/>
                    <a:moveTo>
                      <a:pt x="748" y="456"/>
                    </a:moveTo>
                    <a:cubicBezTo>
                      <a:pt x="99" y="456"/>
                      <a:pt x="99" y="456"/>
                      <a:pt x="99" y="456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32"/>
                      <a:pt x="107" y="24"/>
                      <a:pt x="117" y="24"/>
                    </a:cubicBezTo>
                    <a:cubicBezTo>
                      <a:pt x="730" y="24"/>
                      <a:pt x="730" y="24"/>
                      <a:pt x="730" y="24"/>
                    </a:cubicBezTo>
                    <a:cubicBezTo>
                      <a:pt x="740" y="24"/>
                      <a:pt x="748" y="32"/>
                      <a:pt x="748" y="42"/>
                    </a:cubicBezTo>
                    <a:lnTo>
                      <a:pt x="748" y="456"/>
                    </a:ln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551381A-BF03-774A-9C18-4F8DB8922EF1}"/>
                </a:ext>
              </a:extLst>
            </p:cNvPr>
            <p:cNvSpPr txBox="1"/>
            <p:nvPr/>
          </p:nvSpPr>
          <p:spPr>
            <a:xfrm>
              <a:off x="6032195" y="3666646"/>
              <a:ext cx="2264141" cy="572254"/>
            </a:xfrm>
            <a:prstGeom prst="rect">
              <a:avLst/>
            </a:prstGeom>
            <a:noFill/>
          </p:spPr>
          <p:txBody>
            <a:bodyPr wrap="square" lIns="182750" tIns="146200" rIns="182750" bIns="146200" rtlCol="0">
              <a:spAutoFit/>
            </a:bodyPr>
            <a:lstStyle/>
            <a:p>
              <a:pPr marL="0" marR="0" lvl="0" indent="0" algn="l" defTabSz="931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-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Existing PC estate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C4784C-4E9A-4725-9385-A2B6CE1FA75C}"/>
              </a:ext>
            </a:extLst>
          </p:cNvPr>
          <p:cNvGrpSpPr/>
          <p:nvPr/>
        </p:nvGrpSpPr>
        <p:grpSpPr>
          <a:xfrm>
            <a:off x="1677358" y="2901945"/>
            <a:ext cx="4300627" cy="610227"/>
            <a:chOff x="3218303" y="2946182"/>
            <a:chExt cx="4300627" cy="610227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9A169AC8-D855-E744-9703-0357A3DB9630}"/>
                </a:ext>
              </a:extLst>
            </p:cNvPr>
            <p:cNvSpPr txBox="1"/>
            <p:nvPr/>
          </p:nvSpPr>
          <p:spPr>
            <a:xfrm>
              <a:off x="3592490" y="3292870"/>
              <a:ext cx="9520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36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IT Admin</a:t>
              </a:r>
            </a:p>
          </p:txBody>
        </p:sp>
        <p:sp>
          <p:nvSpPr>
            <p:cNvPr id="164" name="people_3" title="Icon of a person surrounded by brackets">
              <a:extLst>
                <a:ext uri="{FF2B5EF4-FFF2-40B4-BE49-F238E27FC236}">
                  <a16:creationId xmlns:a16="http://schemas.microsoft.com/office/drawing/2014/main" id="{CA0E4392-FADB-AF4C-B489-8428A4E5177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218303" y="3275054"/>
              <a:ext cx="277455" cy="281355"/>
            </a:xfrm>
            <a:custGeom>
              <a:avLst/>
              <a:gdLst>
                <a:gd name="T0" fmla="*/ 346 w 346"/>
                <a:gd name="T1" fmla="*/ 265 h 348"/>
                <a:gd name="T2" fmla="*/ 346 w 346"/>
                <a:gd name="T3" fmla="*/ 348 h 348"/>
                <a:gd name="T4" fmla="*/ 263 w 346"/>
                <a:gd name="T5" fmla="*/ 348 h 348"/>
                <a:gd name="T6" fmla="*/ 346 w 346"/>
                <a:gd name="T7" fmla="*/ 83 h 348"/>
                <a:gd name="T8" fmla="*/ 346 w 346"/>
                <a:gd name="T9" fmla="*/ 0 h 348"/>
                <a:gd name="T10" fmla="*/ 263 w 346"/>
                <a:gd name="T11" fmla="*/ 0 h 348"/>
                <a:gd name="T12" fmla="*/ 83 w 346"/>
                <a:gd name="T13" fmla="*/ 0 h 348"/>
                <a:gd name="T14" fmla="*/ 0 w 346"/>
                <a:gd name="T15" fmla="*/ 0 h 348"/>
                <a:gd name="T16" fmla="*/ 0 w 346"/>
                <a:gd name="T17" fmla="*/ 83 h 348"/>
                <a:gd name="T18" fmla="*/ 0 w 346"/>
                <a:gd name="T19" fmla="*/ 265 h 348"/>
                <a:gd name="T20" fmla="*/ 0 w 346"/>
                <a:gd name="T21" fmla="*/ 348 h 348"/>
                <a:gd name="T22" fmla="*/ 83 w 346"/>
                <a:gd name="T23" fmla="*/ 348 h 348"/>
                <a:gd name="T24" fmla="*/ 173 w 346"/>
                <a:gd name="T25" fmla="*/ 184 h 348"/>
                <a:gd name="T26" fmla="*/ 229 w 346"/>
                <a:gd name="T27" fmla="*/ 129 h 348"/>
                <a:gd name="T28" fmla="*/ 173 w 346"/>
                <a:gd name="T29" fmla="*/ 73 h 348"/>
                <a:gd name="T30" fmla="*/ 117 w 346"/>
                <a:gd name="T31" fmla="*/ 129 h 348"/>
                <a:gd name="T32" fmla="*/ 173 w 346"/>
                <a:gd name="T33" fmla="*/ 184 h 348"/>
                <a:gd name="T34" fmla="*/ 262 w 346"/>
                <a:gd name="T35" fmla="*/ 275 h 348"/>
                <a:gd name="T36" fmla="*/ 172 w 346"/>
                <a:gd name="T37" fmla="*/ 184 h 348"/>
                <a:gd name="T38" fmla="*/ 82 w 346"/>
                <a:gd name="T39" fmla="*/ 27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6" h="348">
                  <a:moveTo>
                    <a:pt x="346" y="265"/>
                  </a:moveTo>
                  <a:cubicBezTo>
                    <a:pt x="346" y="348"/>
                    <a:pt x="346" y="348"/>
                    <a:pt x="346" y="348"/>
                  </a:cubicBezTo>
                  <a:cubicBezTo>
                    <a:pt x="263" y="348"/>
                    <a:pt x="263" y="348"/>
                    <a:pt x="263" y="348"/>
                  </a:cubicBezTo>
                  <a:moveTo>
                    <a:pt x="346" y="83"/>
                  </a:moveTo>
                  <a:cubicBezTo>
                    <a:pt x="346" y="0"/>
                    <a:pt x="346" y="0"/>
                    <a:pt x="346" y="0"/>
                  </a:cubicBezTo>
                  <a:cubicBezTo>
                    <a:pt x="263" y="0"/>
                    <a:pt x="263" y="0"/>
                    <a:pt x="263" y="0"/>
                  </a:cubicBezTo>
                  <a:moveTo>
                    <a:pt x="8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moveTo>
                    <a:pt x="0" y="265"/>
                  </a:moveTo>
                  <a:cubicBezTo>
                    <a:pt x="0" y="348"/>
                    <a:pt x="0" y="348"/>
                    <a:pt x="0" y="348"/>
                  </a:cubicBezTo>
                  <a:cubicBezTo>
                    <a:pt x="83" y="348"/>
                    <a:pt x="83" y="348"/>
                    <a:pt x="83" y="348"/>
                  </a:cubicBezTo>
                  <a:moveTo>
                    <a:pt x="173" y="184"/>
                  </a:moveTo>
                  <a:cubicBezTo>
                    <a:pt x="204" y="184"/>
                    <a:pt x="229" y="159"/>
                    <a:pt x="229" y="129"/>
                  </a:cubicBezTo>
                  <a:cubicBezTo>
                    <a:pt x="229" y="98"/>
                    <a:pt x="204" y="73"/>
                    <a:pt x="173" y="73"/>
                  </a:cubicBezTo>
                  <a:cubicBezTo>
                    <a:pt x="142" y="73"/>
                    <a:pt x="117" y="98"/>
                    <a:pt x="117" y="129"/>
                  </a:cubicBezTo>
                  <a:cubicBezTo>
                    <a:pt x="117" y="159"/>
                    <a:pt x="142" y="184"/>
                    <a:pt x="173" y="184"/>
                  </a:cubicBezTo>
                  <a:close/>
                  <a:moveTo>
                    <a:pt x="262" y="275"/>
                  </a:moveTo>
                  <a:cubicBezTo>
                    <a:pt x="262" y="225"/>
                    <a:pt x="222" y="184"/>
                    <a:pt x="172" y="184"/>
                  </a:cubicBezTo>
                  <a:cubicBezTo>
                    <a:pt x="122" y="184"/>
                    <a:pt x="82" y="225"/>
                    <a:pt x="82" y="275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7857" tIns="43929" rIns="87857" bIns="4392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78548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E8DBF4E-25C5-864C-813E-BCCB70EAB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8930" y="2946182"/>
              <a:ext cx="0" cy="49784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DE6ADB3-3525-45A4-8293-D19FE6E3BD5E}"/>
              </a:ext>
            </a:extLst>
          </p:cNvPr>
          <p:cNvCxnSpPr>
            <a:cxnSpLocks/>
          </p:cNvCxnSpPr>
          <p:nvPr/>
        </p:nvCxnSpPr>
        <p:spPr>
          <a:xfrm flipV="1">
            <a:off x="3056976" y="3389570"/>
            <a:ext cx="2921009" cy="2043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6A0645-84ED-41BD-ACA0-334CCFA14992}"/>
              </a:ext>
            </a:extLst>
          </p:cNvPr>
          <p:cNvCxnSpPr>
            <a:cxnSpLocks/>
          </p:cNvCxnSpPr>
          <p:nvPr/>
        </p:nvCxnSpPr>
        <p:spPr>
          <a:xfrm flipH="1">
            <a:off x="2318541" y="2860821"/>
            <a:ext cx="1" cy="34226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A1CBA25-B519-4502-9116-D8ECC65F81D4}"/>
              </a:ext>
            </a:extLst>
          </p:cNvPr>
          <p:cNvCxnSpPr>
            <a:cxnSpLocks/>
          </p:cNvCxnSpPr>
          <p:nvPr/>
        </p:nvCxnSpPr>
        <p:spPr>
          <a:xfrm flipH="1" flipV="1">
            <a:off x="2318541" y="3658906"/>
            <a:ext cx="1" cy="34226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FCF6A5C-ACCD-49DB-A5B6-6BD36CBC0991}"/>
              </a:ext>
            </a:extLst>
          </p:cNvPr>
          <p:cNvSpPr txBox="1"/>
          <p:nvPr/>
        </p:nvSpPr>
        <p:spPr>
          <a:xfrm>
            <a:off x="1383350" y="3984965"/>
            <a:ext cx="16680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New PC vendor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C542F9F-8A57-8349-A544-30A4E56F5FF8}"/>
              </a:ext>
            </a:extLst>
          </p:cNvPr>
          <p:cNvSpPr/>
          <p:nvPr/>
        </p:nvSpPr>
        <p:spPr bwMode="auto">
          <a:xfrm>
            <a:off x="1870315" y="4505695"/>
            <a:ext cx="883693" cy="8675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50800" dir="2700000" sx="101000" sy="101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95BDCF2-EFF4-EA41-BE9F-731B99FF78D5}"/>
              </a:ext>
            </a:extLst>
          </p:cNvPr>
          <p:cNvGrpSpPr/>
          <p:nvPr/>
        </p:nvGrpSpPr>
        <p:grpSpPr>
          <a:xfrm>
            <a:off x="2120534" y="4741026"/>
            <a:ext cx="383254" cy="383847"/>
            <a:chOff x="5141913" y="3957638"/>
            <a:chExt cx="2052637" cy="2055812"/>
          </a:xfrm>
          <a:solidFill>
            <a:schemeClr val="accent1"/>
          </a:solidFill>
        </p:grpSpPr>
        <p:sp>
          <p:nvSpPr>
            <p:cNvPr id="92" name="Freeform 74">
              <a:extLst>
                <a:ext uri="{FF2B5EF4-FFF2-40B4-BE49-F238E27FC236}">
                  <a16:creationId xmlns:a16="http://schemas.microsoft.com/office/drawing/2014/main" id="{D48A74FB-51C6-D042-8CE0-8079C26EA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6888" y="3957638"/>
              <a:ext cx="1181100" cy="2055812"/>
            </a:xfrm>
            <a:custGeom>
              <a:avLst/>
              <a:gdLst>
                <a:gd name="T0" fmla="*/ 744 w 744"/>
                <a:gd name="T1" fmla="*/ 1295 h 1295"/>
                <a:gd name="T2" fmla="*/ 0 w 744"/>
                <a:gd name="T3" fmla="*/ 1295 h 1295"/>
                <a:gd name="T4" fmla="*/ 0 w 744"/>
                <a:gd name="T5" fmla="*/ 0 h 1295"/>
                <a:gd name="T6" fmla="*/ 744 w 744"/>
                <a:gd name="T7" fmla="*/ 0 h 1295"/>
                <a:gd name="T8" fmla="*/ 744 w 744"/>
                <a:gd name="T9" fmla="*/ 1295 h 1295"/>
                <a:gd name="T10" fmla="*/ 57 w 744"/>
                <a:gd name="T11" fmla="*/ 1241 h 1295"/>
                <a:gd name="T12" fmla="*/ 689 w 744"/>
                <a:gd name="T13" fmla="*/ 1241 h 1295"/>
                <a:gd name="T14" fmla="*/ 689 w 744"/>
                <a:gd name="T15" fmla="*/ 57 h 1295"/>
                <a:gd name="T16" fmla="*/ 57 w 744"/>
                <a:gd name="T17" fmla="*/ 57 h 1295"/>
                <a:gd name="T18" fmla="*/ 57 w 744"/>
                <a:gd name="T19" fmla="*/ 1241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4" h="1295">
                  <a:moveTo>
                    <a:pt x="744" y="1295"/>
                  </a:moveTo>
                  <a:lnTo>
                    <a:pt x="0" y="1295"/>
                  </a:lnTo>
                  <a:lnTo>
                    <a:pt x="0" y="0"/>
                  </a:lnTo>
                  <a:lnTo>
                    <a:pt x="744" y="0"/>
                  </a:lnTo>
                  <a:lnTo>
                    <a:pt x="744" y="1295"/>
                  </a:lnTo>
                  <a:close/>
                  <a:moveTo>
                    <a:pt x="57" y="1241"/>
                  </a:moveTo>
                  <a:lnTo>
                    <a:pt x="689" y="1241"/>
                  </a:lnTo>
                  <a:lnTo>
                    <a:pt x="689" y="57"/>
                  </a:lnTo>
                  <a:lnTo>
                    <a:pt x="57" y="57"/>
                  </a:lnTo>
                  <a:lnTo>
                    <a:pt x="57" y="1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3" name="Freeform 75">
              <a:extLst>
                <a:ext uri="{FF2B5EF4-FFF2-40B4-BE49-F238E27FC236}">
                  <a16:creationId xmlns:a16="http://schemas.microsoft.com/office/drawing/2014/main" id="{CD7812E6-16CC-7C44-82D8-B7C37BC8B0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0675" y="4308475"/>
              <a:ext cx="523875" cy="1704975"/>
            </a:xfrm>
            <a:custGeom>
              <a:avLst/>
              <a:gdLst>
                <a:gd name="T0" fmla="*/ 330 w 330"/>
                <a:gd name="T1" fmla="*/ 1074 h 1074"/>
                <a:gd name="T2" fmla="*/ 0 w 330"/>
                <a:gd name="T3" fmla="*/ 1074 h 1074"/>
                <a:gd name="T4" fmla="*/ 0 w 330"/>
                <a:gd name="T5" fmla="*/ 0 h 1074"/>
                <a:gd name="T6" fmla="*/ 330 w 330"/>
                <a:gd name="T7" fmla="*/ 0 h 1074"/>
                <a:gd name="T8" fmla="*/ 330 w 330"/>
                <a:gd name="T9" fmla="*/ 1074 h 1074"/>
                <a:gd name="T10" fmla="*/ 55 w 330"/>
                <a:gd name="T11" fmla="*/ 1020 h 1074"/>
                <a:gd name="T12" fmla="*/ 275 w 330"/>
                <a:gd name="T13" fmla="*/ 1020 h 1074"/>
                <a:gd name="T14" fmla="*/ 275 w 330"/>
                <a:gd name="T15" fmla="*/ 55 h 1074"/>
                <a:gd name="T16" fmla="*/ 55 w 330"/>
                <a:gd name="T17" fmla="*/ 55 h 1074"/>
                <a:gd name="T18" fmla="*/ 55 w 330"/>
                <a:gd name="T19" fmla="*/ 102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1074">
                  <a:moveTo>
                    <a:pt x="330" y="1074"/>
                  </a:moveTo>
                  <a:lnTo>
                    <a:pt x="0" y="1074"/>
                  </a:lnTo>
                  <a:lnTo>
                    <a:pt x="0" y="0"/>
                  </a:lnTo>
                  <a:lnTo>
                    <a:pt x="330" y="0"/>
                  </a:lnTo>
                  <a:lnTo>
                    <a:pt x="330" y="1074"/>
                  </a:lnTo>
                  <a:close/>
                  <a:moveTo>
                    <a:pt x="55" y="1020"/>
                  </a:moveTo>
                  <a:lnTo>
                    <a:pt x="275" y="1020"/>
                  </a:lnTo>
                  <a:lnTo>
                    <a:pt x="275" y="55"/>
                  </a:lnTo>
                  <a:lnTo>
                    <a:pt x="55" y="55"/>
                  </a:lnTo>
                  <a:lnTo>
                    <a:pt x="55" y="10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4" name="Freeform 76">
              <a:extLst>
                <a:ext uri="{FF2B5EF4-FFF2-40B4-BE49-F238E27FC236}">
                  <a16:creationId xmlns:a16="http://schemas.microsoft.com/office/drawing/2014/main" id="{BD634C45-8ED8-2548-B728-24EFA9AE8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913" y="4308475"/>
              <a:ext cx="525462" cy="1704975"/>
            </a:xfrm>
            <a:custGeom>
              <a:avLst/>
              <a:gdLst>
                <a:gd name="T0" fmla="*/ 331 w 331"/>
                <a:gd name="T1" fmla="*/ 1074 h 1074"/>
                <a:gd name="T2" fmla="*/ 0 w 331"/>
                <a:gd name="T3" fmla="*/ 1074 h 1074"/>
                <a:gd name="T4" fmla="*/ 0 w 331"/>
                <a:gd name="T5" fmla="*/ 0 h 1074"/>
                <a:gd name="T6" fmla="*/ 331 w 331"/>
                <a:gd name="T7" fmla="*/ 0 h 1074"/>
                <a:gd name="T8" fmla="*/ 331 w 331"/>
                <a:gd name="T9" fmla="*/ 1074 h 1074"/>
                <a:gd name="T10" fmla="*/ 54 w 331"/>
                <a:gd name="T11" fmla="*/ 1020 h 1074"/>
                <a:gd name="T12" fmla="*/ 274 w 331"/>
                <a:gd name="T13" fmla="*/ 1020 h 1074"/>
                <a:gd name="T14" fmla="*/ 274 w 331"/>
                <a:gd name="T15" fmla="*/ 55 h 1074"/>
                <a:gd name="T16" fmla="*/ 54 w 331"/>
                <a:gd name="T17" fmla="*/ 55 h 1074"/>
                <a:gd name="T18" fmla="*/ 54 w 331"/>
                <a:gd name="T19" fmla="*/ 102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1074">
                  <a:moveTo>
                    <a:pt x="331" y="1074"/>
                  </a:moveTo>
                  <a:lnTo>
                    <a:pt x="0" y="1074"/>
                  </a:lnTo>
                  <a:lnTo>
                    <a:pt x="0" y="0"/>
                  </a:lnTo>
                  <a:lnTo>
                    <a:pt x="331" y="0"/>
                  </a:lnTo>
                  <a:lnTo>
                    <a:pt x="331" y="1074"/>
                  </a:lnTo>
                  <a:close/>
                  <a:moveTo>
                    <a:pt x="54" y="1020"/>
                  </a:moveTo>
                  <a:lnTo>
                    <a:pt x="274" y="1020"/>
                  </a:lnTo>
                  <a:lnTo>
                    <a:pt x="274" y="55"/>
                  </a:lnTo>
                  <a:lnTo>
                    <a:pt x="54" y="55"/>
                  </a:lnTo>
                  <a:lnTo>
                    <a:pt x="54" y="10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6" name="Freeform 77">
              <a:extLst>
                <a:ext uri="{FF2B5EF4-FFF2-40B4-BE49-F238E27FC236}">
                  <a16:creationId xmlns:a16="http://schemas.microsoft.com/office/drawing/2014/main" id="{1FEA101A-8E39-384F-A10E-0D2CB20E87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3913" y="5576888"/>
              <a:ext cx="527050" cy="436562"/>
            </a:xfrm>
            <a:custGeom>
              <a:avLst/>
              <a:gdLst>
                <a:gd name="T0" fmla="*/ 332 w 332"/>
                <a:gd name="T1" fmla="*/ 275 h 275"/>
                <a:gd name="T2" fmla="*/ 0 w 332"/>
                <a:gd name="T3" fmla="*/ 275 h 275"/>
                <a:gd name="T4" fmla="*/ 0 w 332"/>
                <a:gd name="T5" fmla="*/ 0 h 275"/>
                <a:gd name="T6" fmla="*/ 332 w 332"/>
                <a:gd name="T7" fmla="*/ 0 h 275"/>
                <a:gd name="T8" fmla="*/ 332 w 332"/>
                <a:gd name="T9" fmla="*/ 275 h 275"/>
                <a:gd name="T10" fmla="*/ 57 w 332"/>
                <a:gd name="T11" fmla="*/ 221 h 275"/>
                <a:gd name="T12" fmla="*/ 277 w 332"/>
                <a:gd name="T13" fmla="*/ 221 h 275"/>
                <a:gd name="T14" fmla="*/ 277 w 332"/>
                <a:gd name="T15" fmla="*/ 55 h 275"/>
                <a:gd name="T16" fmla="*/ 57 w 332"/>
                <a:gd name="T17" fmla="*/ 55 h 275"/>
                <a:gd name="T18" fmla="*/ 57 w 332"/>
                <a:gd name="T19" fmla="*/ 22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275">
                  <a:moveTo>
                    <a:pt x="332" y="275"/>
                  </a:moveTo>
                  <a:lnTo>
                    <a:pt x="0" y="275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275"/>
                  </a:lnTo>
                  <a:close/>
                  <a:moveTo>
                    <a:pt x="57" y="221"/>
                  </a:moveTo>
                  <a:lnTo>
                    <a:pt x="277" y="221"/>
                  </a:lnTo>
                  <a:lnTo>
                    <a:pt x="277" y="55"/>
                  </a:lnTo>
                  <a:lnTo>
                    <a:pt x="57" y="55"/>
                  </a:lnTo>
                  <a:lnTo>
                    <a:pt x="57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FF81DD6-1776-D34E-B9FB-7BFFD3B4E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750" y="4527550"/>
              <a:ext cx="85725" cy="217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C18CF03-0C39-684F-BFCE-B20235CA2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2238" y="4267200"/>
              <a:ext cx="90487" cy="217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7B53B59-7C32-C440-8B5D-EC8E4F05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050" y="4267200"/>
              <a:ext cx="87312" cy="217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6E85F7D-76C8-D64F-B3A5-A39362EEC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4267200"/>
              <a:ext cx="87312" cy="217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462A976-EA2F-1B45-8430-0D2F9422E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6913" y="4267200"/>
              <a:ext cx="85725" cy="217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83E4B35-B1E5-2743-B8D0-0612C1201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2238" y="4703763"/>
              <a:ext cx="90487" cy="219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A705EA3-7FC3-1942-A13E-1000D1AF6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050" y="4703763"/>
              <a:ext cx="87312" cy="219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72C9157-C4AE-D84A-B2CA-F43FFB91F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4703763"/>
              <a:ext cx="87312" cy="219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C248D9E-05B0-2648-A465-30432BBB1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6913" y="4703763"/>
              <a:ext cx="85725" cy="219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E616FD5-F0A9-784C-AF1F-4D9C069FC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2238" y="5140325"/>
              <a:ext cx="90487" cy="219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655CBFB-9FA3-7543-AADB-550B3B1BC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050" y="5140325"/>
              <a:ext cx="87312" cy="219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1AACE30-E45B-2046-8187-504A1B172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5140325"/>
              <a:ext cx="87312" cy="219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56D4F15-AC40-884D-8A51-B66A9458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6913" y="5140325"/>
              <a:ext cx="85725" cy="219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30D2AC3-129F-2C4D-AE63-17ACF3490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750" y="4876800"/>
              <a:ext cx="85725" cy="219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4AFD4E4-E529-9E4F-A509-064952B56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750" y="5227638"/>
              <a:ext cx="85725" cy="217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25990C7-F4BB-1B44-8E3C-53376749A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750" y="5576888"/>
              <a:ext cx="85725" cy="219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F6E0674-8788-984E-B950-9CDAFD0D6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0" y="4527550"/>
              <a:ext cx="85725" cy="217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C0BBD5A-1204-1540-A78D-0ACAF5811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0" y="4876800"/>
              <a:ext cx="85725" cy="219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92237DC-D01F-A24C-A0A9-EBF303B8F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0" y="5227638"/>
              <a:ext cx="85725" cy="217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26304C0-847C-064C-806C-606F99306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0" y="5576888"/>
              <a:ext cx="85725" cy="219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AC56E7DE-78D5-0644-8702-6B4E31729FE1}"/>
              </a:ext>
            </a:extLst>
          </p:cNvPr>
          <p:cNvSpPr/>
          <p:nvPr/>
        </p:nvSpPr>
        <p:spPr bwMode="auto">
          <a:xfrm>
            <a:off x="4235675" y="4505696"/>
            <a:ext cx="883693" cy="8675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50800" dir="2700000" sx="101000" sy="101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0AE015E3-A456-3045-8D7B-C6D66F8D77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495" y="4804864"/>
            <a:ext cx="213979" cy="182880"/>
          </a:xfrm>
          <a:prstGeom prst="rect">
            <a:avLst/>
          </a:prstGeom>
        </p:spPr>
      </p:pic>
      <p:sp>
        <p:nvSpPr>
          <p:cNvPr id="124" name="Laptop_E770" title="Icon of a laptop">
            <a:extLst>
              <a:ext uri="{FF2B5EF4-FFF2-40B4-BE49-F238E27FC236}">
                <a16:creationId xmlns:a16="http://schemas.microsoft.com/office/drawing/2014/main" id="{DA50F7D9-9B19-6545-A960-51A5F3AB5F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98116" y="4757227"/>
            <a:ext cx="559466" cy="373319"/>
          </a:xfrm>
          <a:custGeom>
            <a:avLst/>
            <a:gdLst>
              <a:gd name="T0" fmla="*/ 3250 w 3750"/>
              <a:gd name="T1" fmla="*/ 1750 h 2500"/>
              <a:gd name="T2" fmla="*/ 500 w 3750"/>
              <a:gd name="T3" fmla="*/ 1750 h 2500"/>
              <a:gd name="T4" fmla="*/ 500 w 3750"/>
              <a:gd name="T5" fmla="*/ 0 h 2500"/>
              <a:gd name="T6" fmla="*/ 3250 w 3750"/>
              <a:gd name="T7" fmla="*/ 0 h 2500"/>
              <a:gd name="T8" fmla="*/ 3250 w 3750"/>
              <a:gd name="T9" fmla="*/ 1750 h 2500"/>
              <a:gd name="T10" fmla="*/ 0 w 3750"/>
              <a:gd name="T11" fmla="*/ 2375 h 2500"/>
              <a:gd name="T12" fmla="*/ 125 w 3750"/>
              <a:gd name="T13" fmla="*/ 2500 h 2500"/>
              <a:gd name="T14" fmla="*/ 3625 w 3750"/>
              <a:gd name="T15" fmla="*/ 2500 h 2500"/>
              <a:gd name="T16" fmla="*/ 3750 w 3750"/>
              <a:gd name="T17" fmla="*/ 2375 h 2500"/>
              <a:gd name="T18" fmla="*/ 3688 w 3750"/>
              <a:gd name="T19" fmla="*/ 2187 h 2500"/>
              <a:gd name="T20" fmla="*/ 3250 w 3750"/>
              <a:gd name="T21" fmla="*/ 1750 h 2500"/>
              <a:gd name="T22" fmla="*/ 500 w 3750"/>
              <a:gd name="T23" fmla="*/ 1750 h 2500"/>
              <a:gd name="T24" fmla="*/ 63 w 3750"/>
              <a:gd name="T25" fmla="*/ 2187 h 2500"/>
              <a:gd name="T26" fmla="*/ 0 w 3750"/>
              <a:gd name="T27" fmla="*/ 2375 h 2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50" h="2500">
                <a:moveTo>
                  <a:pt x="3250" y="1750"/>
                </a:moveTo>
                <a:cubicBezTo>
                  <a:pt x="500" y="1750"/>
                  <a:pt x="500" y="1750"/>
                  <a:pt x="500" y="1750"/>
                </a:cubicBezTo>
                <a:cubicBezTo>
                  <a:pt x="500" y="0"/>
                  <a:pt x="500" y="0"/>
                  <a:pt x="500" y="0"/>
                </a:cubicBezTo>
                <a:cubicBezTo>
                  <a:pt x="3250" y="0"/>
                  <a:pt x="3250" y="0"/>
                  <a:pt x="3250" y="0"/>
                </a:cubicBezTo>
                <a:lnTo>
                  <a:pt x="3250" y="1750"/>
                </a:lnTo>
                <a:close/>
                <a:moveTo>
                  <a:pt x="0" y="2375"/>
                </a:moveTo>
                <a:cubicBezTo>
                  <a:pt x="0" y="2444"/>
                  <a:pt x="56" y="2500"/>
                  <a:pt x="125" y="2500"/>
                </a:cubicBezTo>
                <a:cubicBezTo>
                  <a:pt x="3625" y="2500"/>
                  <a:pt x="3625" y="2500"/>
                  <a:pt x="3625" y="2500"/>
                </a:cubicBezTo>
                <a:cubicBezTo>
                  <a:pt x="3694" y="2500"/>
                  <a:pt x="3750" y="2444"/>
                  <a:pt x="3750" y="2375"/>
                </a:cubicBezTo>
                <a:cubicBezTo>
                  <a:pt x="3750" y="2302"/>
                  <a:pt x="3726" y="2235"/>
                  <a:pt x="3688" y="2187"/>
                </a:cubicBezTo>
                <a:cubicBezTo>
                  <a:pt x="3250" y="1750"/>
                  <a:pt x="3250" y="1750"/>
                  <a:pt x="3250" y="1750"/>
                </a:cubicBezTo>
                <a:cubicBezTo>
                  <a:pt x="500" y="1750"/>
                  <a:pt x="500" y="1750"/>
                  <a:pt x="500" y="1750"/>
                </a:cubicBezTo>
                <a:cubicBezTo>
                  <a:pt x="63" y="2187"/>
                  <a:pt x="63" y="2187"/>
                  <a:pt x="63" y="2187"/>
                </a:cubicBezTo>
                <a:cubicBezTo>
                  <a:pt x="24" y="2235"/>
                  <a:pt x="0" y="2302"/>
                  <a:pt x="0" y="2375"/>
                </a:cubicBezTo>
                <a:close/>
              </a:path>
            </a:pathLst>
          </a:custGeom>
          <a:noFill/>
          <a:ln w="15875" cap="sq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B5C88F3-1DE4-F343-A032-6676A6C4B921}"/>
              </a:ext>
            </a:extLst>
          </p:cNvPr>
          <p:cNvSpPr/>
          <p:nvPr/>
        </p:nvSpPr>
        <p:spPr bwMode="auto">
          <a:xfrm>
            <a:off x="9155362" y="4505695"/>
            <a:ext cx="883693" cy="8675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50800" dir="2700000" sx="101000" sy="101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28" name="people_4" title="Icon of a person">
            <a:extLst>
              <a:ext uri="{FF2B5EF4-FFF2-40B4-BE49-F238E27FC236}">
                <a16:creationId xmlns:a16="http://schemas.microsoft.com/office/drawing/2014/main" id="{DF8F8CC2-A13C-6D49-8FA2-14F579E1A05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437444" y="4729618"/>
            <a:ext cx="327161" cy="365760"/>
          </a:xfrm>
          <a:custGeom>
            <a:avLst/>
            <a:gdLst>
              <a:gd name="T0" fmla="*/ 48 w 246"/>
              <a:gd name="T1" fmla="*/ 76 h 275"/>
              <a:gd name="T2" fmla="*/ 124 w 246"/>
              <a:gd name="T3" fmla="*/ 0 h 275"/>
              <a:gd name="T4" fmla="*/ 201 w 246"/>
              <a:gd name="T5" fmla="*/ 76 h 275"/>
              <a:gd name="T6" fmla="*/ 124 w 246"/>
              <a:gd name="T7" fmla="*/ 152 h 275"/>
              <a:gd name="T8" fmla="*/ 48 w 246"/>
              <a:gd name="T9" fmla="*/ 76 h 275"/>
              <a:gd name="T10" fmla="*/ 246 w 246"/>
              <a:gd name="T11" fmla="*/ 275 h 275"/>
              <a:gd name="T12" fmla="*/ 123 w 246"/>
              <a:gd name="T13" fmla="*/ 152 h 275"/>
              <a:gd name="T14" fmla="*/ 0 w 246"/>
              <a:gd name="T1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75">
                <a:moveTo>
                  <a:pt x="48" y="76"/>
                </a:moveTo>
                <a:cubicBezTo>
                  <a:pt x="48" y="34"/>
                  <a:pt x="82" y="0"/>
                  <a:pt x="124" y="0"/>
                </a:cubicBezTo>
                <a:cubicBezTo>
                  <a:pt x="166" y="0"/>
                  <a:pt x="201" y="34"/>
                  <a:pt x="201" y="76"/>
                </a:cubicBezTo>
                <a:cubicBezTo>
                  <a:pt x="201" y="118"/>
                  <a:pt x="166" y="152"/>
                  <a:pt x="124" y="152"/>
                </a:cubicBezTo>
                <a:cubicBezTo>
                  <a:pt x="82" y="152"/>
                  <a:pt x="48" y="118"/>
                  <a:pt x="48" y="76"/>
                </a:cubicBezTo>
                <a:close/>
                <a:moveTo>
                  <a:pt x="246" y="275"/>
                </a:moveTo>
                <a:cubicBezTo>
                  <a:pt x="246" y="207"/>
                  <a:pt x="191" y="152"/>
                  <a:pt x="123" y="152"/>
                </a:cubicBezTo>
                <a:cubicBezTo>
                  <a:pt x="55" y="152"/>
                  <a:pt x="0" y="207"/>
                  <a:pt x="0" y="275"/>
                </a:cubicBezTo>
              </a:path>
            </a:pathLst>
          </a:custGeom>
          <a:noFill/>
          <a:ln w="15875" cap="sq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8" name="cloud_2" title="Icon of a cloud made of two arrows pointing towards eachother">
            <a:extLst>
              <a:ext uri="{FF2B5EF4-FFF2-40B4-BE49-F238E27FC236}">
                <a16:creationId xmlns:a16="http://schemas.microsoft.com/office/drawing/2014/main" id="{F2DF029A-CFAB-754C-A2D1-762DF52B98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50786" y="1775127"/>
            <a:ext cx="479559" cy="276742"/>
          </a:xfrm>
          <a:custGeom>
            <a:avLst/>
            <a:gdLst>
              <a:gd name="T0" fmla="*/ 138 w 349"/>
              <a:gd name="T1" fmla="*/ 181 h 200"/>
              <a:gd name="T2" fmla="*/ 49 w 349"/>
              <a:gd name="T3" fmla="*/ 181 h 200"/>
              <a:gd name="T4" fmla="*/ 0 w 349"/>
              <a:gd name="T5" fmla="*/ 132 h 200"/>
              <a:gd name="T6" fmla="*/ 49 w 349"/>
              <a:gd name="T7" fmla="*/ 84 h 200"/>
              <a:gd name="T8" fmla="*/ 59 w 349"/>
              <a:gd name="T9" fmla="*/ 85 h 200"/>
              <a:gd name="T10" fmla="*/ 148 w 349"/>
              <a:gd name="T11" fmla="*/ 0 h 200"/>
              <a:gd name="T12" fmla="*/ 234 w 349"/>
              <a:gd name="T13" fmla="*/ 68 h 200"/>
              <a:gd name="T14" fmla="*/ 282 w 349"/>
              <a:gd name="T15" fmla="*/ 47 h 200"/>
              <a:gd name="T16" fmla="*/ 349 w 349"/>
              <a:gd name="T17" fmla="*/ 114 h 200"/>
              <a:gd name="T18" fmla="*/ 282 w 349"/>
              <a:gd name="T19" fmla="*/ 180 h 200"/>
              <a:gd name="T20" fmla="*/ 282 w 349"/>
              <a:gd name="T21" fmla="*/ 180 h 200"/>
              <a:gd name="T22" fmla="*/ 206 w 349"/>
              <a:gd name="T23" fmla="*/ 180 h 200"/>
              <a:gd name="T24" fmla="*/ 119 w 349"/>
              <a:gd name="T25" fmla="*/ 200 h 200"/>
              <a:gd name="T26" fmla="*/ 138 w 349"/>
              <a:gd name="T27" fmla="*/ 181 h 200"/>
              <a:gd name="T28" fmla="*/ 119 w 349"/>
              <a:gd name="T29" fmla="*/ 161 h 200"/>
              <a:gd name="T30" fmla="*/ 225 w 349"/>
              <a:gd name="T31" fmla="*/ 161 h 200"/>
              <a:gd name="T32" fmla="*/ 206 w 349"/>
              <a:gd name="T33" fmla="*/ 180 h 200"/>
              <a:gd name="T34" fmla="*/ 225 w 349"/>
              <a:gd name="T3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9" h="200">
                <a:moveTo>
                  <a:pt x="138" y="181"/>
                </a:moveTo>
                <a:cubicBezTo>
                  <a:pt x="49" y="181"/>
                  <a:pt x="49" y="181"/>
                  <a:pt x="49" y="181"/>
                </a:cubicBezTo>
                <a:cubicBezTo>
                  <a:pt x="22" y="181"/>
                  <a:pt x="0" y="159"/>
                  <a:pt x="0" y="132"/>
                </a:cubicBezTo>
                <a:cubicBezTo>
                  <a:pt x="0" y="105"/>
                  <a:pt x="22" y="84"/>
                  <a:pt x="49" y="84"/>
                </a:cubicBezTo>
                <a:cubicBezTo>
                  <a:pt x="52" y="84"/>
                  <a:pt x="56" y="84"/>
                  <a:pt x="59" y="85"/>
                </a:cubicBezTo>
                <a:cubicBezTo>
                  <a:pt x="61" y="38"/>
                  <a:pt x="100" y="0"/>
                  <a:pt x="148" y="0"/>
                </a:cubicBezTo>
                <a:cubicBezTo>
                  <a:pt x="189" y="0"/>
                  <a:pt x="224" y="29"/>
                  <a:pt x="234" y="68"/>
                </a:cubicBezTo>
                <a:cubicBezTo>
                  <a:pt x="246" y="55"/>
                  <a:pt x="263" y="47"/>
                  <a:pt x="282" y="47"/>
                </a:cubicBezTo>
                <a:cubicBezTo>
                  <a:pt x="319" y="47"/>
                  <a:pt x="349" y="77"/>
                  <a:pt x="349" y="114"/>
                </a:cubicBezTo>
                <a:cubicBezTo>
                  <a:pt x="349" y="151"/>
                  <a:pt x="319" y="180"/>
                  <a:pt x="282" y="180"/>
                </a:cubicBezTo>
                <a:cubicBezTo>
                  <a:pt x="282" y="180"/>
                  <a:pt x="282" y="180"/>
                  <a:pt x="282" y="180"/>
                </a:cubicBezTo>
                <a:cubicBezTo>
                  <a:pt x="206" y="180"/>
                  <a:pt x="206" y="180"/>
                  <a:pt x="206" y="180"/>
                </a:cubicBezTo>
                <a:moveTo>
                  <a:pt x="119" y="200"/>
                </a:moveTo>
                <a:cubicBezTo>
                  <a:pt x="138" y="181"/>
                  <a:pt x="138" y="181"/>
                  <a:pt x="138" y="181"/>
                </a:cubicBezTo>
                <a:cubicBezTo>
                  <a:pt x="119" y="161"/>
                  <a:pt x="119" y="161"/>
                  <a:pt x="119" y="161"/>
                </a:cubicBezTo>
                <a:moveTo>
                  <a:pt x="225" y="161"/>
                </a:moveTo>
                <a:cubicBezTo>
                  <a:pt x="206" y="180"/>
                  <a:pt x="206" y="180"/>
                  <a:pt x="206" y="180"/>
                </a:cubicBezTo>
                <a:cubicBezTo>
                  <a:pt x="225" y="200"/>
                  <a:pt x="225" y="200"/>
                  <a:pt x="225" y="200"/>
                </a:cubicBezTo>
              </a:path>
            </a:pathLst>
          </a:custGeom>
          <a:noFill/>
          <a:ln w="15875" cap="sq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1FF74EA4-28E2-204C-8367-D142697D29F5}"/>
              </a:ext>
            </a:extLst>
          </p:cNvPr>
          <p:cNvSpPr/>
          <p:nvPr/>
        </p:nvSpPr>
        <p:spPr bwMode="auto">
          <a:xfrm>
            <a:off x="5506910" y="1495576"/>
            <a:ext cx="883694" cy="8675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50800" dir="2700000" sx="101000" sy="101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56" name="cloud_2" title="Icon of a cloud made of two arrows pointing towards eachother">
            <a:extLst>
              <a:ext uri="{FF2B5EF4-FFF2-40B4-BE49-F238E27FC236}">
                <a16:creationId xmlns:a16="http://schemas.microsoft.com/office/drawing/2014/main" id="{97B0871B-7121-E640-8838-6439A81A20F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02330" y="1775127"/>
            <a:ext cx="479559" cy="276742"/>
          </a:xfrm>
          <a:custGeom>
            <a:avLst/>
            <a:gdLst>
              <a:gd name="T0" fmla="*/ 138 w 349"/>
              <a:gd name="T1" fmla="*/ 181 h 200"/>
              <a:gd name="T2" fmla="*/ 49 w 349"/>
              <a:gd name="T3" fmla="*/ 181 h 200"/>
              <a:gd name="T4" fmla="*/ 0 w 349"/>
              <a:gd name="T5" fmla="*/ 132 h 200"/>
              <a:gd name="T6" fmla="*/ 49 w 349"/>
              <a:gd name="T7" fmla="*/ 84 h 200"/>
              <a:gd name="T8" fmla="*/ 59 w 349"/>
              <a:gd name="T9" fmla="*/ 85 h 200"/>
              <a:gd name="T10" fmla="*/ 148 w 349"/>
              <a:gd name="T11" fmla="*/ 0 h 200"/>
              <a:gd name="T12" fmla="*/ 234 w 349"/>
              <a:gd name="T13" fmla="*/ 68 h 200"/>
              <a:gd name="T14" fmla="*/ 282 w 349"/>
              <a:gd name="T15" fmla="*/ 47 h 200"/>
              <a:gd name="T16" fmla="*/ 349 w 349"/>
              <a:gd name="T17" fmla="*/ 114 h 200"/>
              <a:gd name="T18" fmla="*/ 282 w 349"/>
              <a:gd name="T19" fmla="*/ 180 h 200"/>
              <a:gd name="T20" fmla="*/ 282 w 349"/>
              <a:gd name="T21" fmla="*/ 180 h 200"/>
              <a:gd name="T22" fmla="*/ 206 w 349"/>
              <a:gd name="T23" fmla="*/ 180 h 200"/>
              <a:gd name="T24" fmla="*/ 119 w 349"/>
              <a:gd name="T25" fmla="*/ 200 h 200"/>
              <a:gd name="T26" fmla="*/ 138 w 349"/>
              <a:gd name="T27" fmla="*/ 181 h 200"/>
              <a:gd name="T28" fmla="*/ 119 w 349"/>
              <a:gd name="T29" fmla="*/ 161 h 200"/>
              <a:gd name="T30" fmla="*/ 225 w 349"/>
              <a:gd name="T31" fmla="*/ 161 h 200"/>
              <a:gd name="T32" fmla="*/ 206 w 349"/>
              <a:gd name="T33" fmla="*/ 180 h 200"/>
              <a:gd name="T34" fmla="*/ 225 w 349"/>
              <a:gd name="T3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9" h="200">
                <a:moveTo>
                  <a:pt x="138" y="181"/>
                </a:moveTo>
                <a:cubicBezTo>
                  <a:pt x="49" y="181"/>
                  <a:pt x="49" y="181"/>
                  <a:pt x="49" y="181"/>
                </a:cubicBezTo>
                <a:cubicBezTo>
                  <a:pt x="22" y="181"/>
                  <a:pt x="0" y="159"/>
                  <a:pt x="0" y="132"/>
                </a:cubicBezTo>
                <a:cubicBezTo>
                  <a:pt x="0" y="105"/>
                  <a:pt x="22" y="84"/>
                  <a:pt x="49" y="84"/>
                </a:cubicBezTo>
                <a:cubicBezTo>
                  <a:pt x="52" y="84"/>
                  <a:pt x="56" y="84"/>
                  <a:pt x="59" y="85"/>
                </a:cubicBezTo>
                <a:cubicBezTo>
                  <a:pt x="61" y="38"/>
                  <a:pt x="100" y="0"/>
                  <a:pt x="148" y="0"/>
                </a:cubicBezTo>
                <a:cubicBezTo>
                  <a:pt x="189" y="0"/>
                  <a:pt x="224" y="29"/>
                  <a:pt x="234" y="68"/>
                </a:cubicBezTo>
                <a:cubicBezTo>
                  <a:pt x="246" y="55"/>
                  <a:pt x="263" y="47"/>
                  <a:pt x="282" y="47"/>
                </a:cubicBezTo>
                <a:cubicBezTo>
                  <a:pt x="319" y="47"/>
                  <a:pt x="349" y="77"/>
                  <a:pt x="349" y="114"/>
                </a:cubicBezTo>
                <a:cubicBezTo>
                  <a:pt x="349" y="151"/>
                  <a:pt x="319" y="180"/>
                  <a:pt x="282" y="180"/>
                </a:cubicBezTo>
                <a:cubicBezTo>
                  <a:pt x="282" y="180"/>
                  <a:pt x="282" y="180"/>
                  <a:pt x="282" y="180"/>
                </a:cubicBezTo>
                <a:cubicBezTo>
                  <a:pt x="206" y="180"/>
                  <a:pt x="206" y="180"/>
                  <a:pt x="206" y="180"/>
                </a:cubicBezTo>
                <a:moveTo>
                  <a:pt x="119" y="200"/>
                </a:moveTo>
                <a:cubicBezTo>
                  <a:pt x="138" y="181"/>
                  <a:pt x="138" y="181"/>
                  <a:pt x="138" y="181"/>
                </a:cubicBezTo>
                <a:cubicBezTo>
                  <a:pt x="119" y="161"/>
                  <a:pt x="119" y="161"/>
                  <a:pt x="119" y="161"/>
                </a:cubicBezTo>
                <a:moveTo>
                  <a:pt x="225" y="161"/>
                </a:moveTo>
                <a:cubicBezTo>
                  <a:pt x="206" y="180"/>
                  <a:pt x="206" y="180"/>
                  <a:pt x="206" y="180"/>
                </a:cubicBezTo>
                <a:cubicBezTo>
                  <a:pt x="225" y="200"/>
                  <a:pt x="225" y="200"/>
                  <a:pt x="225" y="200"/>
                </a:cubicBezTo>
              </a:path>
            </a:pathLst>
          </a:custGeom>
          <a:noFill/>
          <a:ln w="15875" cap="sq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D194CCD-6638-AF44-8DDD-017CC8822E5B}"/>
              </a:ext>
            </a:extLst>
          </p:cNvPr>
          <p:cNvSpPr/>
          <p:nvPr/>
        </p:nvSpPr>
        <p:spPr bwMode="auto">
          <a:xfrm>
            <a:off x="225738" y="388636"/>
            <a:ext cx="822960" cy="822960"/>
          </a:xfrm>
          <a:prstGeom prst="ellipse">
            <a:avLst/>
          </a:prstGeom>
          <a:solidFill>
            <a:schemeClr val="bg1"/>
          </a:solidFill>
          <a:ln w="76200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9" name="Mobile-first" title="Icon of two devices with an arrow connecting them">
            <a:extLst>
              <a:ext uri="{FF2B5EF4-FFF2-40B4-BE49-F238E27FC236}">
                <a16:creationId xmlns:a16="http://schemas.microsoft.com/office/drawing/2014/main" id="{4E8871C7-C5C9-2147-B346-CE261C40E4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341" y="689250"/>
            <a:ext cx="553754" cy="221732"/>
          </a:xfrm>
          <a:custGeom>
            <a:avLst/>
            <a:gdLst>
              <a:gd name="T0" fmla="*/ 273 w 482"/>
              <a:gd name="T1" fmla="*/ 160 h 193"/>
              <a:gd name="T2" fmla="*/ 27 w 482"/>
              <a:gd name="T3" fmla="*/ 160 h 193"/>
              <a:gd name="T4" fmla="*/ 27 w 482"/>
              <a:gd name="T5" fmla="*/ 0 h 193"/>
              <a:gd name="T6" fmla="*/ 273 w 482"/>
              <a:gd name="T7" fmla="*/ 0 h 193"/>
              <a:gd name="T8" fmla="*/ 273 w 482"/>
              <a:gd name="T9" fmla="*/ 160 h 193"/>
              <a:gd name="T10" fmla="*/ 482 w 482"/>
              <a:gd name="T11" fmla="*/ 2 h 193"/>
              <a:gd name="T12" fmla="*/ 345 w 482"/>
              <a:gd name="T13" fmla="*/ 2 h 193"/>
              <a:gd name="T14" fmla="*/ 345 w 482"/>
              <a:gd name="T15" fmla="*/ 193 h 193"/>
              <a:gd name="T16" fmla="*/ 482 w 482"/>
              <a:gd name="T17" fmla="*/ 193 h 193"/>
              <a:gd name="T18" fmla="*/ 482 w 482"/>
              <a:gd name="T19" fmla="*/ 2 h 193"/>
              <a:gd name="T20" fmla="*/ 0 w 482"/>
              <a:gd name="T21" fmla="*/ 193 h 193"/>
              <a:gd name="T22" fmla="*/ 301 w 482"/>
              <a:gd name="T23" fmla="*/ 193 h 193"/>
              <a:gd name="T24" fmla="*/ 403 w 482"/>
              <a:gd name="T25" fmla="*/ 157 h 193"/>
              <a:gd name="T26" fmla="*/ 425 w 482"/>
              <a:gd name="T27" fmla="*/ 157 h 193"/>
              <a:gd name="T28" fmla="*/ 173 w 482"/>
              <a:gd name="T29" fmla="*/ 50 h 193"/>
              <a:gd name="T30" fmla="*/ 143 w 482"/>
              <a:gd name="T31" fmla="*/ 82 h 193"/>
              <a:gd name="T32" fmla="*/ 173 w 482"/>
              <a:gd name="T33" fmla="*/ 114 h 193"/>
              <a:gd name="T34" fmla="*/ 387 w 482"/>
              <a:gd name="T35" fmla="*/ 114 h 193"/>
              <a:gd name="T36" fmla="*/ 419 w 482"/>
              <a:gd name="T37" fmla="*/ 82 h 193"/>
              <a:gd name="T38" fmla="*/ 387 w 482"/>
              <a:gd name="T39" fmla="*/ 50 h 193"/>
              <a:gd name="T40" fmla="*/ 143 w 482"/>
              <a:gd name="T41" fmla="*/ 82 h 193"/>
              <a:gd name="T42" fmla="*/ 419 w 482"/>
              <a:gd name="T43" fmla="*/ 8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2" h="193">
                <a:moveTo>
                  <a:pt x="273" y="160"/>
                </a:moveTo>
                <a:lnTo>
                  <a:pt x="27" y="160"/>
                </a:lnTo>
                <a:lnTo>
                  <a:pt x="27" y="0"/>
                </a:lnTo>
                <a:lnTo>
                  <a:pt x="273" y="0"/>
                </a:lnTo>
                <a:lnTo>
                  <a:pt x="273" y="160"/>
                </a:lnTo>
                <a:moveTo>
                  <a:pt x="482" y="2"/>
                </a:moveTo>
                <a:lnTo>
                  <a:pt x="345" y="2"/>
                </a:lnTo>
                <a:lnTo>
                  <a:pt x="345" y="193"/>
                </a:lnTo>
                <a:lnTo>
                  <a:pt x="482" y="193"/>
                </a:lnTo>
                <a:lnTo>
                  <a:pt x="482" y="2"/>
                </a:lnTo>
                <a:moveTo>
                  <a:pt x="0" y="193"/>
                </a:moveTo>
                <a:lnTo>
                  <a:pt x="301" y="193"/>
                </a:lnTo>
                <a:moveTo>
                  <a:pt x="403" y="157"/>
                </a:moveTo>
                <a:lnTo>
                  <a:pt x="425" y="157"/>
                </a:lnTo>
                <a:moveTo>
                  <a:pt x="173" y="50"/>
                </a:moveTo>
                <a:lnTo>
                  <a:pt x="143" y="82"/>
                </a:lnTo>
                <a:lnTo>
                  <a:pt x="173" y="114"/>
                </a:lnTo>
                <a:moveTo>
                  <a:pt x="387" y="114"/>
                </a:moveTo>
                <a:lnTo>
                  <a:pt x="419" y="82"/>
                </a:lnTo>
                <a:lnTo>
                  <a:pt x="387" y="50"/>
                </a:lnTo>
                <a:moveTo>
                  <a:pt x="143" y="82"/>
                </a:moveTo>
                <a:lnTo>
                  <a:pt x="419" y="82"/>
                </a:lnTo>
              </a:path>
            </a:pathLst>
          </a:custGeom>
          <a:noFill/>
          <a:ln w="15875" cap="sq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2188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D097154-C0F2-4A99-87CB-FADAEAA54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5" y="924282"/>
            <a:ext cx="8887238" cy="4797605"/>
          </a:xfrm>
          <a:prstGeom prst="rect">
            <a:avLst/>
          </a:prstGeom>
        </p:spPr>
      </p:pic>
      <p:pic>
        <p:nvPicPr>
          <p:cNvPr id="2" name="Picture 1" descr="A close up of a rug&#10;&#10;Description automatically generated">
            <a:extLst>
              <a:ext uri="{FF2B5EF4-FFF2-40B4-BE49-F238E27FC236}">
                <a16:creationId xmlns:a16="http://schemas.microsoft.com/office/drawing/2014/main" id="{4385F6C7-60BA-4783-9AE5-FAF37675C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70222"/>
          <a:stretch/>
        </p:blipFill>
        <p:spPr>
          <a:xfrm>
            <a:off x="0" y="5783200"/>
            <a:ext cx="12190388" cy="1089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7D440E-E9D8-4182-AF61-03A7855FB178}"/>
              </a:ext>
            </a:extLst>
          </p:cNvPr>
          <p:cNvSpPr txBox="1"/>
          <p:nvPr/>
        </p:nvSpPr>
        <p:spPr>
          <a:xfrm>
            <a:off x="1352280" y="11336818"/>
            <a:ext cx="10963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philuppus.deviantart.com/art/Minecraft-wallpaper-28553948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4BAB0-8C59-463D-8F3D-BCF69712DCD9}"/>
              </a:ext>
            </a:extLst>
          </p:cNvPr>
          <p:cNvSpPr/>
          <p:nvPr/>
        </p:nvSpPr>
        <p:spPr>
          <a:xfrm>
            <a:off x="2816601" y="115069"/>
            <a:ext cx="3922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/>
                <a:latin typeface="Comic Sans MS" panose="030F0702030302020204" pitchFamily="66" charset="0"/>
              </a:rPr>
              <a:t>Demo Time!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D50DCC-704B-4FE8-BDB2-D04E4D98E534}"/>
              </a:ext>
            </a:extLst>
          </p:cNvPr>
          <p:cNvGrpSpPr/>
          <p:nvPr/>
        </p:nvGrpSpPr>
        <p:grpSpPr>
          <a:xfrm>
            <a:off x="117525" y="5095512"/>
            <a:ext cx="9679276" cy="765523"/>
            <a:chOff x="836323" y="1813624"/>
            <a:chExt cx="9679276" cy="7655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1A7D94-3AAA-4E4C-85D5-88607E5E928E}"/>
                </a:ext>
              </a:extLst>
            </p:cNvPr>
            <p:cNvSpPr/>
            <p:nvPr/>
          </p:nvSpPr>
          <p:spPr>
            <a:xfrm>
              <a:off x="836323" y="1813624"/>
              <a:ext cx="9679276" cy="724089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3950F6-E630-4992-9769-99F20199517F}"/>
                </a:ext>
              </a:extLst>
            </p:cNvPr>
            <p:cNvSpPr txBox="1"/>
            <p:nvPr/>
          </p:nvSpPr>
          <p:spPr>
            <a:xfrm>
              <a:off x="836323" y="1855058"/>
              <a:ext cx="9679276" cy="72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633" tIns="76633" rIns="76633" bIns="76633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Deploying Office and Teams</a:t>
              </a:r>
            </a:p>
          </p:txBody>
        </p:sp>
      </p:grpSp>
      <p:pic>
        <p:nvPicPr>
          <p:cNvPr id="21" name="Picture 20" descr="A close up of a mans face&#10;&#10;Description automatically generated">
            <a:extLst>
              <a:ext uri="{FF2B5EF4-FFF2-40B4-BE49-F238E27FC236}">
                <a16:creationId xmlns:a16="http://schemas.microsoft.com/office/drawing/2014/main" id="{8820F6DA-1E2C-48E0-8449-C6F22FD60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66" y="3244680"/>
            <a:ext cx="3791479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rug&#10;&#10;Description automatically generated">
            <a:extLst>
              <a:ext uri="{FF2B5EF4-FFF2-40B4-BE49-F238E27FC236}">
                <a16:creationId xmlns:a16="http://schemas.microsoft.com/office/drawing/2014/main" id="{BA3E7334-5A7C-4F4A-9644-ECED065C6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70222"/>
          <a:stretch/>
        </p:blipFill>
        <p:spPr>
          <a:xfrm>
            <a:off x="0" y="5783200"/>
            <a:ext cx="12190388" cy="10890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4760F78-0766-4F8E-9F0E-3B1176460A6E}"/>
                  </a:ext>
                </a:extLst>
              </p14:cNvPr>
              <p14:cNvContentPartPr/>
              <p14:nvPr/>
            </p14:nvContentPartPr>
            <p14:xfrm>
              <a:off x="7988" y="5883835"/>
              <a:ext cx="12094560" cy="533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4760F78-0766-4F8E-9F0E-3B1176460A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5012" y="5820835"/>
                <a:ext cx="12220200" cy="6591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53DA48C-9987-48AF-8B19-1761958C20D3}"/>
              </a:ext>
            </a:extLst>
          </p:cNvPr>
          <p:cNvSpPr txBox="1"/>
          <p:nvPr/>
        </p:nvSpPr>
        <p:spPr>
          <a:xfrm>
            <a:off x="1352280" y="11336818"/>
            <a:ext cx="10963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hiluppus.deviantart.com/art/Minecraft-wallpaper-28553948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0347E-3605-4457-A0B2-BE50F9F81C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28" y="292017"/>
            <a:ext cx="5947788" cy="5947788"/>
          </a:xfrm>
          <a:prstGeom prst="rect">
            <a:avLst/>
          </a:prstGeom>
        </p:spPr>
      </p:pic>
      <p:pic>
        <p:nvPicPr>
          <p:cNvPr id="4" name="Picture 3" descr="0129497a-f17e-4e44-95a7-0cb4c02490d5@namprd21">
            <a:extLst>
              <a:ext uri="{FF2B5EF4-FFF2-40B4-BE49-F238E27FC236}">
                <a16:creationId xmlns:a16="http://schemas.microsoft.com/office/drawing/2014/main" id="{F53FCE04-DA0F-4C64-BC18-2ACA61A2E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2" y="1031805"/>
            <a:ext cx="5591052" cy="559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11B707-B809-4D16-A599-1CAC327C36C0}"/>
              </a:ext>
            </a:extLst>
          </p:cNvPr>
          <p:cNvSpPr/>
          <p:nvPr/>
        </p:nvSpPr>
        <p:spPr>
          <a:xfrm>
            <a:off x="9529819" y="53391"/>
            <a:ext cx="2668557" cy="6858000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028FE3-4EE3-4C7B-BCFB-71A643F0116B}"/>
              </a:ext>
            </a:extLst>
          </p:cNvPr>
          <p:cNvSpPr/>
          <p:nvPr/>
        </p:nvSpPr>
        <p:spPr>
          <a:xfrm>
            <a:off x="-114660" y="235143"/>
            <a:ext cx="9278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/>
                <a:latin typeface="Comic Sans MS" panose="030F0702030302020204" pitchFamily="66" charset="0"/>
              </a:rPr>
              <a:t>Managing Windows Updates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08C7F7-B815-4F20-93D5-C3A720AF99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817747" y="541246"/>
            <a:ext cx="5328721" cy="62452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A1C87E-FAD2-4139-B20B-6A271DD6279B}"/>
              </a:ext>
            </a:extLst>
          </p:cNvPr>
          <p:cNvSpPr txBox="1"/>
          <p:nvPr/>
        </p:nvSpPr>
        <p:spPr>
          <a:xfrm>
            <a:off x="-196019" y="7069228"/>
            <a:ext cx="5531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s://sirrob01.com/2010/07/27/drawing-practic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1685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D55173FC13994D842E2D60903AA5D9" ma:contentTypeVersion="14" ma:contentTypeDescription="Create a new document." ma:contentTypeScope="" ma:versionID="86187e678954efcaaeb327dca95ccff1">
  <xsd:schema xmlns:xsd="http://www.w3.org/2001/XMLSchema" xmlns:xs="http://www.w3.org/2001/XMLSchema" xmlns:p="http://schemas.microsoft.com/office/2006/metadata/properties" xmlns:ns3="0ba7613a-49e0-46cb-a7b3-2cd9acc2424a" xmlns:ns4="9f75ac2a-d02e-4406-b343-0ab9cb8f2d7b" targetNamespace="http://schemas.microsoft.com/office/2006/metadata/properties" ma:root="true" ma:fieldsID="b074ae035bdf34c1d80ad2dee1af5867" ns3:_="" ns4:_="">
    <xsd:import namespace="0ba7613a-49e0-46cb-a7b3-2cd9acc2424a"/>
    <xsd:import namespace="9f75ac2a-d02e-4406-b343-0ab9cb8f2d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4:LastSharedByUser" minOccurs="0"/>
                <xsd:element ref="ns4:LastSharedByTime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7613a-49e0-46cb-a7b3-2cd9acc24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ac2a-d02e-4406-b343-0ab9cb8f2d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ba7613a-49e0-46cb-a7b3-2cd9acc2424a" xsi:nil="true"/>
  </documentManagement>
</p:properties>
</file>

<file path=customXml/itemProps1.xml><?xml version="1.0" encoding="utf-8"?>
<ds:datastoreItem xmlns:ds="http://schemas.openxmlformats.org/officeDocument/2006/customXml" ds:itemID="{37BF4DAA-6805-41BE-B84A-B851AB55AC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a7613a-49e0-46cb-a7b3-2cd9acc2424a"/>
    <ds:schemaRef ds:uri="9f75ac2a-d02e-4406-b343-0ab9cb8f2d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A32CED-18C5-4C68-AAE7-DAB50A8A30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DFF04C-A788-44B5-9AB5-02666D525E97}">
  <ds:schemaRefs>
    <ds:schemaRef ds:uri="http://purl.org/dc/elements/1.1/"/>
    <ds:schemaRef ds:uri="http://schemas.microsoft.com/office/2006/metadata/properties"/>
    <ds:schemaRef ds:uri="0ba7613a-49e0-46cb-a7b3-2cd9acc2424a"/>
    <ds:schemaRef ds:uri="9f75ac2a-d02e-4406-b343-0ab9cb8f2d7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826</Words>
  <Application>Microsoft Office PowerPoint</Application>
  <PresentationFormat>Widescreen</PresentationFormat>
  <Paragraphs>123</Paragraphs>
  <Slides>13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Avenir Next LT Pro</vt:lpstr>
      <vt:lpstr>Calibri</vt:lpstr>
      <vt:lpstr>Calibri Light</vt:lpstr>
      <vt:lpstr>Comic Sans MS</vt:lpstr>
      <vt:lpstr>Corbel Light</vt:lpstr>
      <vt:lpstr>Segoe UI</vt:lpstr>
      <vt:lpstr>Segoe UI Light</vt:lpstr>
      <vt:lpstr>Segoe UI Semibold</vt:lpstr>
      <vt:lpstr>Times New Roman</vt:lpstr>
      <vt:lpstr>Wingdings</vt:lpstr>
      <vt:lpstr>office theme</vt:lpstr>
      <vt:lpstr>Modern Management – Windows 10</vt:lpstr>
      <vt:lpstr>Education is a Unicorn</vt:lpstr>
      <vt:lpstr>MEET SAM</vt:lpstr>
      <vt:lpstr>PowerPoint Presentation</vt:lpstr>
      <vt:lpstr>PowerPoint Presentation</vt:lpstr>
      <vt:lpstr>PowerPoint Presentation</vt:lpstr>
      <vt:lpstr>Modern desktop provisioning with Windows Autopilot</vt:lpstr>
      <vt:lpstr>PowerPoint Presentation</vt:lpstr>
      <vt:lpstr>PowerPoint Presentation</vt:lpstr>
      <vt:lpstr>PowerPoint Presentation</vt:lpstr>
      <vt:lpstr>PowerPoint Presentation</vt:lpstr>
      <vt:lpstr>FastTrack for all Microsoft 365 customers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Customers Through Partners</dc:title>
  <dc:creator>Joe Cicero</dc:creator>
  <cp:lastModifiedBy>Jodie LeFever</cp:lastModifiedBy>
  <cp:revision>8</cp:revision>
  <dcterms:created xsi:type="dcterms:W3CDTF">2020-01-07T18:31:29Z</dcterms:created>
  <dcterms:modified xsi:type="dcterms:W3CDTF">2020-03-03T18:45:24Z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0x0101000ED55173FC13994D842E2D60903AA5D9</vt:lpwstr>
  </property>
</Properties>
</file>